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B0139B-3C57-0F9E-E3C1-27D2FF051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93CA8C0-D29D-4D65-D1D0-A66F57C87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2685FB-15CC-9721-8119-3783CDE99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B4D9-3109-4B59-B874-EE75467775BA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C5719A-2D5E-C8E9-5996-BE3784A7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712381-5DF1-AF80-7278-404FACFB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4F-CA69-4385-9607-08C77FD4B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17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66F266-2DB5-866E-D91B-E4B4676D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3459EF2-38D7-343F-E7AA-A7A023E1E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2F1963-598D-BE9C-FE12-ACCF556B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B4D9-3109-4B59-B874-EE75467775BA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FD082C-EF66-CF17-4C8C-8B95C4451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A03081-2216-D4B0-C984-F25726BE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4F-CA69-4385-9607-08C77FD4B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7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55092F8-AA05-4C7F-F716-7F8EFF76C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E4A714-A718-8C1A-3D7D-8C272B1D7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A29A2F-FF67-29FB-6262-FD6E733B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B4D9-3109-4B59-B874-EE75467775BA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396B0C-27B6-4681-1761-92A40726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062C97-2DF7-E43C-F095-4AEF8C67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4F-CA69-4385-9607-08C77FD4B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01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5E7998-624A-E6B3-F99A-076269441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250DD-B106-9D19-C69B-38B72AA91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FDA1E7-A169-85C0-32B3-03360B9EC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B4D9-3109-4B59-B874-EE75467775BA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59C134-E40E-BE2A-16CF-C372A14D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644943-DA09-C600-14DD-C24EFDC2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4F-CA69-4385-9607-08C77FD4B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11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D01419-AEA8-A1BF-B79E-51993328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BF49A5-6C49-3E13-2FB0-0F1FA9981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E53BDD-8150-C46F-7221-58E7EF90C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B4D9-3109-4B59-B874-EE75467775BA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D21AE7-FA1F-CDBA-9427-B9C47E15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30DD0C-2D72-B419-6CF2-63E77BE2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4F-CA69-4385-9607-08C77FD4B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77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2B3BD3-7346-A0C5-6600-9B4B7502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B98BE3-AABA-FDD7-54B8-24C12117F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66B176-DD62-02A2-7008-A03EB8BBF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84C5FE-5D98-7EEB-5E81-A4FD2BA0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B4D9-3109-4B59-B874-EE75467775BA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913F97-C030-5287-87A9-37CA943D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BCB4584-BD7C-4BC6-6369-A940A0EA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4F-CA69-4385-9607-08C77FD4B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4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29A0-C02F-A354-73B7-C172D114C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8A729E-C6CD-DD59-719C-F3CB28E94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EA00F0-04AB-766E-FE80-C1E5AE963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54798E5-003D-C642-5A46-43A1D3031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5D1765A-71C9-1E86-2B05-476E9CA2D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E9DB51-CE16-4589-F71F-AF5973D1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B4D9-3109-4B59-B874-EE75467775BA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1A363B5-572C-5A5B-20DA-6EA1FA3FC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0360FDF-B70A-DA3D-1F9A-4FE5BFD8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4F-CA69-4385-9607-08C77FD4B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84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4B3B39-92CA-5597-D5D7-2070C86B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A931158-27C2-F94B-3250-CDCCBAE0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B4D9-3109-4B59-B874-EE75467775BA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710572E-A16C-625C-72FC-2BA2965B1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56CE0B-42DA-41CF-E13E-DB22075C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4F-CA69-4385-9607-08C77FD4B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87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CA8C0D7-6E3A-6029-DC35-663AB677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B4D9-3109-4B59-B874-EE75467775BA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1683C3-FE44-CF44-F1F9-9F296276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A85D08-E547-ABD4-8C59-20827043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4F-CA69-4385-9607-08C77FD4B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86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437FBC-3A9F-9120-0726-8B52DE7E3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4DE6C0-F0D7-10FE-D907-8D6267D1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154029-7445-2BB5-7BA0-425EB9876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168CD1-6ED6-9899-9CFF-67E23DF0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B4D9-3109-4B59-B874-EE75467775BA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D50DB-3ED1-78A1-C3DE-59102D64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429A49-1195-1B1C-3B71-59E3BEE9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4F-CA69-4385-9607-08C77FD4B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15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5A7653-7415-5492-0580-7C9158F2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69C49C0-6289-0E52-834C-DAF66A7BE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C33826A-EC6D-8D41-E29C-E59FF508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B56D91-A993-4D18-C26F-577C3707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B4D9-3109-4B59-B874-EE75467775BA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7D55F4-616A-6689-BB0B-2631B5161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39BB0C-97AB-9731-000F-75741DF0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4F-CA69-4385-9607-08C77FD4B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99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22481F8-70D3-EBD9-8A70-C0C7A6A39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0F34112-15BC-6139-7273-029E30B02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052092-3579-A08C-7339-E05B8143D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5B4D9-3109-4B59-B874-EE75467775BA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BF7330-2812-DE31-DE9A-78B091853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438417-4322-BA17-2A86-11B7E12F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F484F-CA69-4385-9607-08C77FD4B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94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1AE8B4-6EF4-CDC7-A130-B7F5F652ABCC}"/>
              </a:ext>
            </a:extLst>
          </p:cNvPr>
          <p:cNvSpPr txBox="1"/>
          <p:nvPr/>
        </p:nvSpPr>
        <p:spPr>
          <a:xfrm>
            <a:off x="872837" y="941416"/>
            <a:ext cx="372170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借入金管理帳票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94B254C-0393-16E7-9DA1-2444FDD64B3E}"/>
              </a:ext>
            </a:extLst>
          </p:cNvPr>
          <p:cNvSpPr txBox="1"/>
          <p:nvPr/>
        </p:nvSpPr>
        <p:spPr>
          <a:xfrm>
            <a:off x="2613820" y="2616516"/>
            <a:ext cx="8115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機能の場所</a:t>
            </a:r>
            <a:endParaRPr kumimoji="1" lang="en-US" altLang="ja-JP" sz="3600" dirty="0"/>
          </a:p>
          <a:p>
            <a:r>
              <a:rPr lang="ja-JP" altLang="en-US" sz="3600" dirty="0"/>
              <a:t>１．</a:t>
            </a:r>
            <a:r>
              <a:rPr kumimoji="1" lang="ja-JP" altLang="en-US" sz="3600" dirty="0"/>
              <a:t>分譲（販売）→販売台帳</a:t>
            </a:r>
            <a:endParaRPr kumimoji="1" lang="en-US" altLang="ja-JP" sz="3600" dirty="0"/>
          </a:p>
          <a:p>
            <a:r>
              <a:rPr kumimoji="1" lang="ja-JP" altLang="en-US" sz="3600" dirty="0"/>
              <a:t>２．分譲（販売）→</a:t>
            </a:r>
            <a:r>
              <a:rPr lang="ja-JP" altLang="en-US" sz="3600" dirty="0"/>
              <a:t>タスク管理</a:t>
            </a:r>
            <a:endParaRPr kumimoji="1" lang="ja-JP" altLang="en-US" sz="3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5CF657-A68F-CCEE-D195-3429FBFC8F26}"/>
              </a:ext>
            </a:extLst>
          </p:cNvPr>
          <p:cNvSpPr txBox="1"/>
          <p:nvPr/>
        </p:nvSpPr>
        <p:spPr>
          <a:xfrm>
            <a:off x="4940352" y="6327585"/>
            <a:ext cx="1543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kumimoji="1" lang="ja-JP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日版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B5E84CC-B792-64C1-6DC2-68CE6407ED29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40" y="5911209"/>
            <a:ext cx="2076930" cy="3684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91C252F-3DFF-5C8F-686F-E33648E104A5}"/>
              </a:ext>
            </a:extLst>
          </p:cNvPr>
          <p:cNvCxnSpPr>
            <a:cxnSpLocks/>
          </p:cNvCxnSpPr>
          <p:nvPr/>
        </p:nvCxnSpPr>
        <p:spPr>
          <a:xfrm>
            <a:off x="872837" y="1752449"/>
            <a:ext cx="10003162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図形&#10;&#10;中程度の精度で自動的に生成された説明">
            <a:extLst>
              <a:ext uri="{FF2B5EF4-FFF2-40B4-BE49-F238E27FC236}">
                <a16:creationId xmlns:a16="http://schemas.microsoft.com/office/drawing/2014/main" id="{2C0F6E07-5D27-87B0-9398-388873A96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70" y="755697"/>
            <a:ext cx="3220567" cy="658603"/>
          </a:xfrm>
          <a:prstGeom prst="rect">
            <a:avLst/>
          </a:prstGeom>
        </p:spPr>
      </p:pic>
      <p:pic>
        <p:nvPicPr>
          <p:cNvPr id="11" name="図 10" descr="コンピューターの画面&#10;&#10;自動的に生成された説明">
            <a:extLst>
              <a:ext uri="{FF2B5EF4-FFF2-40B4-BE49-F238E27FC236}">
                <a16:creationId xmlns:a16="http://schemas.microsoft.com/office/drawing/2014/main" id="{3D440908-DD85-4740-147C-D9BF76569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26" y="648195"/>
            <a:ext cx="1696518" cy="8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6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1AE8B4-6EF4-CDC7-A130-B7F5F652ABCC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事前</a:t>
            </a:r>
            <a:r>
              <a:rPr kumimoji="1" lang="ja-JP" altLang="en-US" sz="3600" dirty="0"/>
              <a:t>設定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9CE4D1-A61A-F576-503C-0A91FDF91292}"/>
              </a:ext>
            </a:extLst>
          </p:cNvPr>
          <p:cNvSpPr txBox="1"/>
          <p:nvPr/>
        </p:nvSpPr>
        <p:spPr>
          <a:xfrm>
            <a:off x="423949" y="868681"/>
            <a:ext cx="811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①ユーザー追加情報の再適用</a:t>
            </a:r>
            <a:endParaRPr kumimoji="1" lang="en-US" altLang="ja-JP" sz="36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BF33FBF-9653-560D-7EFE-DD5DF9580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52" y="1988822"/>
            <a:ext cx="3360952" cy="161175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57AABAF-AE24-2795-E51F-35D0136A7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901" y="1834435"/>
            <a:ext cx="2905778" cy="217078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C58F57E-AD39-6F22-B439-B6A30A41B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49" y="4258145"/>
            <a:ext cx="6375690" cy="198785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DCB8738-1731-C55F-A558-766951D76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863" y="4258145"/>
            <a:ext cx="4754147" cy="1987858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5E8CEE0-EC35-DF31-CB72-4918B998DA0C}"/>
              </a:ext>
            </a:extLst>
          </p:cNvPr>
          <p:cNvSpPr/>
          <p:nvPr/>
        </p:nvSpPr>
        <p:spPr>
          <a:xfrm>
            <a:off x="2984269" y="5153891"/>
            <a:ext cx="3706410" cy="5735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D8659287-C07B-9A26-7CC9-A6212CF97194}"/>
              </a:ext>
            </a:extLst>
          </p:cNvPr>
          <p:cNvSpPr/>
          <p:nvPr/>
        </p:nvSpPr>
        <p:spPr>
          <a:xfrm>
            <a:off x="1463174" y="5600636"/>
            <a:ext cx="1246909" cy="731519"/>
          </a:xfrm>
          <a:prstGeom prst="wedgeRoundRectCallout">
            <a:avLst>
              <a:gd name="adj1" fmla="val 108276"/>
              <a:gd name="adj2" fmla="val -54102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必ず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チェック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3492F37-ACAE-4E42-8A31-3C2D7CD139C5}"/>
              </a:ext>
            </a:extLst>
          </p:cNvPr>
          <p:cNvSpPr/>
          <p:nvPr/>
        </p:nvSpPr>
        <p:spPr>
          <a:xfrm>
            <a:off x="388355" y="2027836"/>
            <a:ext cx="1842816" cy="5735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0FF7D53-4B84-219A-39BE-8372280E5566}"/>
              </a:ext>
            </a:extLst>
          </p:cNvPr>
          <p:cNvSpPr/>
          <p:nvPr/>
        </p:nvSpPr>
        <p:spPr>
          <a:xfrm>
            <a:off x="7074862" y="4441298"/>
            <a:ext cx="2983537" cy="5735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9946CB27-05E3-B8C9-8AA8-E201E5394589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2231171" y="2314625"/>
            <a:ext cx="4843691" cy="241346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EF15CFBA-CE17-CF37-85F2-86A3B8685536}"/>
              </a:ext>
            </a:extLst>
          </p:cNvPr>
          <p:cNvSpPr/>
          <p:nvPr/>
        </p:nvSpPr>
        <p:spPr>
          <a:xfrm>
            <a:off x="7066914" y="1553449"/>
            <a:ext cx="3468224" cy="1112050"/>
          </a:xfrm>
          <a:prstGeom prst="wedgeRoundRectCallout">
            <a:avLst>
              <a:gd name="adj1" fmla="val -57507"/>
              <a:gd name="adj2" fmla="val 64948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借入金管理を行いたい物件に対して、ユーザー追加項目の再適用を行ってください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FE35FBA-6224-D071-6E05-F1CCF484859A}"/>
              </a:ext>
            </a:extLst>
          </p:cNvPr>
          <p:cNvSpPr txBox="1"/>
          <p:nvPr/>
        </p:nvSpPr>
        <p:spPr>
          <a:xfrm>
            <a:off x="490584" y="3403163"/>
            <a:ext cx="206155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旧設定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99CF1BC-27C0-9C5E-ADC4-4259DF3F00F4}"/>
              </a:ext>
            </a:extLst>
          </p:cNvPr>
          <p:cNvSpPr txBox="1"/>
          <p:nvPr/>
        </p:nvSpPr>
        <p:spPr>
          <a:xfrm>
            <a:off x="7189442" y="5704785"/>
            <a:ext cx="206155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新設定</a:t>
            </a:r>
          </a:p>
        </p:txBody>
      </p:sp>
    </p:spTree>
    <p:extLst>
      <p:ext uri="{BB962C8B-B14F-4D97-AF65-F5344CB8AC3E}">
        <p14:creationId xmlns:p14="http://schemas.microsoft.com/office/powerpoint/2010/main" val="108869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B2A428C-E168-5EE6-8E58-E10CF4BFD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9780"/>
            <a:ext cx="12192000" cy="343843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1AE8B4-6EF4-CDC7-A130-B7F5F652ABCC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事前</a:t>
            </a:r>
            <a:r>
              <a:rPr kumimoji="1" lang="ja-JP" altLang="en-US" sz="3600" dirty="0"/>
              <a:t>設定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9CE4D1-A61A-F576-503C-0A91FDF91292}"/>
              </a:ext>
            </a:extLst>
          </p:cNvPr>
          <p:cNvSpPr txBox="1"/>
          <p:nvPr/>
        </p:nvSpPr>
        <p:spPr>
          <a:xfrm>
            <a:off x="423949" y="868681"/>
            <a:ext cx="811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②</a:t>
            </a:r>
            <a:r>
              <a:rPr kumimoji="1" lang="ja-JP" altLang="en-US" sz="3600" dirty="0"/>
              <a:t>借入金管理の専用ビューの作成</a:t>
            </a:r>
            <a:endParaRPr kumimoji="1" lang="en-US" altLang="ja-JP" sz="36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7F26D15-47A9-7B59-29AB-F1CD5DF6A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26" y="2682914"/>
            <a:ext cx="3837874" cy="386018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6DACC50-B3A2-B40D-303C-710F97228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976" y="972139"/>
            <a:ext cx="2121823" cy="285769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AE36FC0-CD39-3BDC-92EF-1CA337149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981" y="3703078"/>
            <a:ext cx="2705674" cy="741878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0FF7D53-4B84-219A-39BE-8372280E5566}"/>
              </a:ext>
            </a:extLst>
          </p:cNvPr>
          <p:cNvSpPr/>
          <p:nvPr/>
        </p:nvSpPr>
        <p:spPr>
          <a:xfrm>
            <a:off x="5293710" y="3688892"/>
            <a:ext cx="2983537" cy="741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7222B14E-8CB2-01EC-35A4-337FE10F1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846" y="2068191"/>
            <a:ext cx="1858563" cy="419021"/>
          </a:xfrm>
          <a:prstGeom prst="rect">
            <a:avLst/>
          </a:prstGeom>
        </p:spPr>
      </p:pic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9946CB27-05E3-B8C9-8AA8-E201E5394589}"/>
              </a:ext>
            </a:extLst>
          </p:cNvPr>
          <p:cNvCxnSpPr>
            <a:cxnSpLocks/>
          </p:cNvCxnSpPr>
          <p:nvPr/>
        </p:nvCxnSpPr>
        <p:spPr>
          <a:xfrm flipH="1">
            <a:off x="2951018" y="3299526"/>
            <a:ext cx="7764087" cy="73988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D8D5DF67-2C44-27E4-B232-D844C45B5A82}"/>
              </a:ext>
            </a:extLst>
          </p:cNvPr>
          <p:cNvCxnSpPr>
            <a:cxnSpLocks/>
          </p:cNvCxnSpPr>
          <p:nvPr/>
        </p:nvCxnSpPr>
        <p:spPr>
          <a:xfrm flipV="1">
            <a:off x="2320295" y="2400984"/>
            <a:ext cx="1046360" cy="1519578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D8659287-C07B-9A26-7CC9-A6212CF97194}"/>
              </a:ext>
            </a:extLst>
          </p:cNvPr>
          <p:cNvSpPr/>
          <p:nvPr/>
        </p:nvSpPr>
        <p:spPr>
          <a:xfrm>
            <a:off x="9903574" y="891125"/>
            <a:ext cx="1994016" cy="731519"/>
          </a:xfrm>
          <a:prstGeom prst="wedgeRoundRectCallout">
            <a:avLst>
              <a:gd name="adj1" fmla="val -48472"/>
              <a:gd name="adj2" fmla="val 95899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検索条件を追加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3492F37-ACAE-4E42-8A31-3C2D7CD139C5}"/>
              </a:ext>
            </a:extLst>
          </p:cNvPr>
          <p:cNvSpPr/>
          <p:nvPr/>
        </p:nvSpPr>
        <p:spPr>
          <a:xfrm>
            <a:off x="10648603" y="2643447"/>
            <a:ext cx="1488083" cy="33251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25F270BB-90AD-66A7-08ED-CA4E16548CA3}"/>
              </a:ext>
            </a:extLst>
          </p:cNvPr>
          <p:cNvCxnSpPr>
            <a:cxnSpLocks/>
          </p:cNvCxnSpPr>
          <p:nvPr/>
        </p:nvCxnSpPr>
        <p:spPr>
          <a:xfrm flipH="1" flipV="1">
            <a:off x="9518073" y="1507535"/>
            <a:ext cx="1130530" cy="134435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2EBE8A40-92E9-9E3C-9D08-DECCBA3B34DF}"/>
              </a:ext>
            </a:extLst>
          </p:cNvPr>
          <p:cNvCxnSpPr>
            <a:cxnSpLocks/>
          </p:cNvCxnSpPr>
          <p:nvPr/>
        </p:nvCxnSpPr>
        <p:spPr>
          <a:xfrm flipH="1">
            <a:off x="6849893" y="1703658"/>
            <a:ext cx="1936660" cy="230245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EF15CFBA-CE17-CF37-85F2-86A3B8685536}"/>
              </a:ext>
            </a:extLst>
          </p:cNvPr>
          <p:cNvSpPr/>
          <p:nvPr/>
        </p:nvSpPr>
        <p:spPr>
          <a:xfrm>
            <a:off x="3566257" y="4950919"/>
            <a:ext cx="1830681" cy="1112050"/>
          </a:xfrm>
          <a:prstGeom prst="wedgeRoundRectCallout">
            <a:avLst>
              <a:gd name="adj1" fmla="val -56130"/>
              <a:gd name="adj2" fmla="val 67191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借入金管理の専用ビュー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を作成します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5E8CEE0-EC35-DF31-CB72-4918B998DA0C}"/>
              </a:ext>
            </a:extLst>
          </p:cNvPr>
          <p:cNvSpPr/>
          <p:nvPr/>
        </p:nvSpPr>
        <p:spPr>
          <a:xfrm>
            <a:off x="10648603" y="3042311"/>
            <a:ext cx="1547338" cy="257215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9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46AF100-63F7-5664-37C4-1BB43F7E1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51" y="1619782"/>
            <a:ext cx="11211098" cy="239311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5D71A70-17B4-121F-A529-AEBED2F26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06" y="2975957"/>
            <a:ext cx="5132143" cy="303854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E1F247F-0CEA-9991-8416-76A83686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824" y="4411577"/>
            <a:ext cx="5014926" cy="205498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1AE8B4-6EF4-CDC7-A130-B7F5F652ABCC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事前</a:t>
            </a:r>
            <a:r>
              <a:rPr kumimoji="1" lang="ja-JP" altLang="en-US" sz="3600" dirty="0"/>
              <a:t>設定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9CE4D1-A61A-F576-503C-0A91FDF91292}"/>
              </a:ext>
            </a:extLst>
          </p:cNvPr>
          <p:cNvSpPr txBox="1"/>
          <p:nvPr/>
        </p:nvSpPr>
        <p:spPr>
          <a:xfrm>
            <a:off x="423949" y="868681"/>
            <a:ext cx="811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③</a:t>
            </a:r>
            <a:r>
              <a:rPr kumimoji="1" lang="ja-JP" altLang="en-US" sz="3600" dirty="0"/>
              <a:t>表示列の設定</a:t>
            </a:r>
            <a:endParaRPr kumimoji="1" lang="en-US" altLang="ja-JP" sz="36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0FF7D53-4B84-219A-39BE-8372280E5566}"/>
              </a:ext>
            </a:extLst>
          </p:cNvPr>
          <p:cNvSpPr/>
          <p:nvPr/>
        </p:nvSpPr>
        <p:spPr>
          <a:xfrm>
            <a:off x="527552" y="4854112"/>
            <a:ext cx="952113" cy="20002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9946CB27-05E3-B8C9-8AA8-E201E5394589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8898856" y="2153394"/>
            <a:ext cx="516482" cy="2832954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D8659287-C07B-9A26-7CC9-A6212CF97194}"/>
              </a:ext>
            </a:extLst>
          </p:cNvPr>
          <p:cNvSpPr/>
          <p:nvPr/>
        </p:nvSpPr>
        <p:spPr>
          <a:xfrm>
            <a:off x="1032526" y="5358108"/>
            <a:ext cx="3038853" cy="731519"/>
          </a:xfrm>
          <a:prstGeom prst="wedgeRoundRectCallout">
            <a:avLst>
              <a:gd name="adj1" fmla="val 19094"/>
              <a:gd name="adj2" fmla="val -93874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表示列を帳票に合わせる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3492F37-ACAE-4E42-8A31-3C2D7CD139C5}"/>
              </a:ext>
            </a:extLst>
          </p:cNvPr>
          <p:cNvSpPr/>
          <p:nvPr/>
        </p:nvSpPr>
        <p:spPr>
          <a:xfrm>
            <a:off x="4607918" y="5778637"/>
            <a:ext cx="479472" cy="23586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25F270BB-90AD-66A7-08ED-CA4E16548CA3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1459444" y="4642011"/>
            <a:ext cx="1103976" cy="30458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2EBE8A40-92E9-9E3C-9D08-DECCBA3B34DF}"/>
              </a:ext>
            </a:extLst>
          </p:cNvPr>
          <p:cNvCxnSpPr>
            <a:cxnSpLocks/>
            <a:stCxn id="16" idx="0"/>
            <a:endCxn id="34" idx="2"/>
          </p:cNvCxnSpPr>
          <p:nvPr/>
        </p:nvCxnSpPr>
        <p:spPr>
          <a:xfrm flipV="1">
            <a:off x="4847654" y="2356227"/>
            <a:ext cx="1193467" cy="342241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EF15CFBA-CE17-CF37-85F2-86A3B8685536}"/>
              </a:ext>
            </a:extLst>
          </p:cNvPr>
          <p:cNvSpPr/>
          <p:nvPr/>
        </p:nvSpPr>
        <p:spPr>
          <a:xfrm>
            <a:off x="7476141" y="5778637"/>
            <a:ext cx="3238964" cy="742814"/>
          </a:xfrm>
          <a:prstGeom prst="wedgeRoundRectCallout">
            <a:avLst>
              <a:gd name="adj1" fmla="val -8590"/>
              <a:gd name="adj2" fmla="val -111400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エクセル感覚で一覧表で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編集することができます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5E8CEE0-EC35-DF31-CB72-4918B998DA0C}"/>
              </a:ext>
            </a:extLst>
          </p:cNvPr>
          <p:cNvSpPr/>
          <p:nvPr/>
        </p:nvSpPr>
        <p:spPr>
          <a:xfrm>
            <a:off x="9074515" y="1887945"/>
            <a:ext cx="681645" cy="265449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558B1FE9-5EE3-A092-928A-8997433A6997}"/>
              </a:ext>
            </a:extLst>
          </p:cNvPr>
          <p:cNvSpPr/>
          <p:nvPr/>
        </p:nvSpPr>
        <p:spPr>
          <a:xfrm>
            <a:off x="2563420" y="4497185"/>
            <a:ext cx="952113" cy="28965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93A1FB7-0234-5901-9670-AAA47F859F47}"/>
              </a:ext>
            </a:extLst>
          </p:cNvPr>
          <p:cNvSpPr/>
          <p:nvPr/>
        </p:nvSpPr>
        <p:spPr>
          <a:xfrm>
            <a:off x="3815751" y="4566890"/>
            <a:ext cx="952113" cy="20002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FBB0E1C7-ACB2-2E66-76CE-056DD42AF715}"/>
              </a:ext>
            </a:extLst>
          </p:cNvPr>
          <p:cNvCxnSpPr>
            <a:cxnSpLocks/>
            <a:stCxn id="12" idx="3"/>
            <a:endCxn id="18" idx="1"/>
          </p:cNvCxnSpPr>
          <p:nvPr/>
        </p:nvCxnSpPr>
        <p:spPr>
          <a:xfrm>
            <a:off x="3515533" y="4642011"/>
            <a:ext cx="300218" cy="2489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5D1D6DEC-6D84-46C3-21DC-89FC674F8821}"/>
              </a:ext>
            </a:extLst>
          </p:cNvPr>
          <p:cNvSpPr/>
          <p:nvPr/>
        </p:nvSpPr>
        <p:spPr>
          <a:xfrm>
            <a:off x="527551" y="2090778"/>
            <a:ext cx="11027139" cy="26544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A7C0DFC-9CF8-4753-0B48-7503ECE64CEA}"/>
              </a:ext>
            </a:extLst>
          </p:cNvPr>
          <p:cNvSpPr/>
          <p:nvPr/>
        </p:nvSpPr>
        <p:spPr>
          <a:xfrm>
            <a:off x="10235633" y="1903965"/>
            <a:ext cx="745480" cy="26544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4106E244-19E1-98A5-A952-BFB8FA529B94}"/>
              </a:ext>
            </a:extLst>
          </p:cNvPr>
          <p:cNvCxnSpPr>
            <a:cxnSpLocks/>
            <a:stCxn id="39" idx="1"/>
            <a:endCxn id="7" idx="3"/>
          </p:cNvCxnSpPr>
          <p:nvPr/>
        </p:nvCxnSpPr>
        <p:spPr>
          <a:xfrm flipH="1">
            <a:off x="5605549" y="2036690"/>
            <a:ext cx="4630084" cy="2458542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87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ECEA66F-6D83-E396-BACF-CAEA7170F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52" y="1595163"/>
            <a:ext cx="11319164" cy="326226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FF8AAFD-E5AA-99F2-570F-A07C474E7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854" y="3909074"/>
            <a:ext cx="5677593" cy="277444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1AE8B4-6EF4-CDC7-A130-B7F5F652ABCC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帳票出力</a:t>
            </a:r>
            <a:endParaRPr kumimoji="1" lang="ja-JP" altLang="en-US" sz="3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9CE4D1-A61A-F576-503C-0A91FDF91292}"/>
              </a:ext>
            </a:extLst>
          </p:cNvPr>
          <p:cNvSpPr txBox="1"/>
          <p:nvPr/>
        </p:nvSpPr>
        <p:spPr>
          <a:xfrm>
            <a:off x="423949" y="868681"/>
            <a:ext cx="811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④</a:t>
            </a:r>
            <a:r>
              <a:rPr kumimoji="1" lang="ja-JP" altLang="en-US" sz="3600" dirty="0"/>
              <a:t>レポート出力</a:t>
            </a:r>
            <a:endParaRPr kumimoji="1" lang="en-US" altLang="ja-JP" sz="3600" dirty="0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25F270BB-90AD-66A7-08ED-CA4E16548CA3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8222439" y="4289367"/>
            <a:ext cx="603211" cy="139653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EF15CFBA-CE17-CF37-85F2-86A3B8685536}"/>
              </a:ext>
            </a:extLst>
          </p:cNvPr>
          <p:cNvSpPr/>
          <p:nvPr/>
        </p:nvSpPr>
        <p:spPr>
          <a:xfrm>
            <a:off x="2943175" y="5340674"/>
            <a:ext cx="2948995" cy="742814"/>
          </a:xfrm>
          <a:prstGeom prst="wedgeRoundRectCallout">
            <a:avLst>
              <a:gd name="adj1" fmla="val -8077"/>
              <a:gd name="adj2" fmla="val -5087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土地と建物は別シートに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出力されます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A7C0DFC-9CF8-4753-0B48-7503ECE64CEA}"/>
              </a:ext>
            </a:extLst>
          </p:cNvPr>
          <p:cNvSpPr/>
          <p:nvPr/>
        </p:nvSpPr>
        <p:spPr>
          <a:xfrm>
            <a:off x="10006642" y="2082981"/>
            <a:ext cx="1306979" cy="22615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C5AB560-BD54-805B-C4F9-27A655B26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996" y="2309130"/>
            <a:ext cx="5539715" cy="2136171"/>
          </a:xfrm>
          <a:prstGeom prst="rect">
            <a:avLst/>
          </a:prstGeom>
        </p:spPr>
      </p:pic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D8659287-C07B-9A26-7CC9-A6212CF97194}"/>
              </a:ext>
            </a:extLst>
          </p:cNvPr>
          <p:cNvSpPr/>
          <p:nvPr/>
        </p:nvSpPr>
        <p:spPr>
          <a:xfrm>
            <a:off x="345284" y="3377215"/>
            <a:ext cx="2718262" cy="731519"/>
          </a:xfrm>
          <a:prstGeom prst="wedgeRoundRectCallout">
            <a:avLst>
              <a:gd name="adj1" fmla="val 9920"/>
              <a:gd name="adj2" fmla="val -116601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ここに表示されている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物件が出力対象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0FF7D53-4B84-219A-39BE-8372280E5566}"/>
              </a:ext>
            </a:extLst>
          </p:cNvPr>
          <p:cNvSpPr/>
          <p:nvPr/>
        </p:nvSpPr>
        <p:spPr>
          <a:xfrm>
            <a:off x="7930342" y="4008721"/>
            <a:ext cx="584194" cy="28064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FBB0E1C7-ACB2-2E66-76CE-056DD42AF715}"/>
              </a:ext>
            </a:extLst>
          </p:cNvPr>
          <p:cNvCxnSpPr>
            <a:cxnSpLocks/>
            <a:stCxn id="39" idx="1"/>
            <a:endCxn id="17" idx="0"/>
          </p:cNvCxnSpPr>
          <p:nvPr/>
        </p:nvCxnSpPr>
        <p:spPr>
          <a:xfrm flipH="1">
            <a:off x="8222439" y="2196056"/>
            <a:ext cx="1784203" cy="181266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吹き出し: 角を丸めた四角形 29">
            <a:extLst>
              <a:ext uri="{FF2B5EF4-FFF2-40B4-BE49-F238E27FC236}">
                <a16:creationId xmlns:a16="http://schemas.microsoft.com/office/drawing/2014/main" id="{5CE4F2EA-7CBF-B706-533E-84DD88D8E496}"/>
              </a:ext>
            </a:extLst>
          </p:cNvPr>
          <p:cNvSpPr/>
          <p:nvPr/>
        </p:nvSpPr>
        <p:spPr>
          <a:xfrm>
            <a:off x="8033072" y="5685905"/>
            <a:ext cx="1805553" cy="430024"/>
          </a:xfrm>
          <a:prstGeom prst="wedgeRoundRectCallout">
            <a:avLst>
              <a:gd name="adj1" fmla="val -8077"/>
              <a:gd name="adj2" fmla="val -5087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エクセル帳票</a:t>
            </a:r>
          </a:p>
        </p:txBody>
      </p:sp>
    </p:spTree>
    <p:extLst>
      <p:ext uri="{BB962C8B-B14F-4D97-AF65-F5344CB8AC3E}">
        <p14:creationId xmlns:p14="http://schemas.microsoft.com/office/powerpoint/2010/main" val="475767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C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126</Words>
  <Application>Microsoft Office PowerPoint</Application>
  <PresentationFormat>ワイド画面</PresentationFormat>
  <Paragraphs>29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井上 直樹</dc:creator>
  <cp:lastModifiedBy>井上 直樹</cp:lastModifiedBy>
  <cp:revision>5</cp:revision>
  <dcterms:created xsi:type="dcterms:W3CDTF">2023-12-22T04:14:51Z</dcterms:created>
  <dcterms:modified xsi:type="dcterms:W3CDTF">2023-12-22T05:58:08Z</dcterms:modified>
</cp:coreProperties>
</file>