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503DFD-E3F9-6306-7D14-AFCA1A135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A82639B-A52B-6887-FEEC-C38F2343D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9EDC1-3629-3B90-00CD-9D24DBBD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9EB5A4-217D-3B36-B90B-16BDC610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A2E972-B397-A6D8-ECE5-4B75C9FD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90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F94247-BD3F-4F07-48DB-A2B0520DD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B450EA5-7898-8D71-2A87-D207C3683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94EE83-45C7-584C-2752-E3B1F4F86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E3F98B-B066-AFCD-F4A8-A32DACCE7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85D03C-5E9C-676A-AC2A-F5DE42AA8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22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0256F37-3A69-74B8-2C7D-26A10B1BE3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3A3256-723D-943C-BFED-058111297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59F624-0CC8-7C41-D009-932C24B9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5B4617-6403-0C2C-B133-774FEDCC6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C18BE8-436B-0B14-0547-9B2C346B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29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C0ABEC-37BD-38CE-E54E-7AF058A8A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EFBD73-2207-E06F-56FF-81A938EAF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59EC61-491E-0F9A-431B-396BC636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9E9063-26C5-A089-836C-01905FF2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074AF3-00BD-8535-D04D-8BAFCC0F1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2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06F5C5-B6EE-02F9-71E0-E2B33EE1B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0211E1-0285-025D-1B8D-7ACF65C75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3428A5-9FDF-0B73-45A5-5842EABC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0BA924-A250-23D6-5349-530E3B2B1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40ED07-4A8D-712C-6099-DF8EF014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28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8BD312-07C2-7CDD-65F0-B4AC574A1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5C6E6B-B512-F82C-4221-BC4FA6C61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AE7AE7-B02C-2A3E-0B64-7BC151911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ECB66C-32C8-2A30-2982-C21FAA0B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C71906-343E-B926-D781-85423ADB4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E43373-193F-B35F-5D81-A1C60AA8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03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479436-ABE7-9E41-ECBA-CD20EC817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1A9886-F4CB-B8B7-22AC-D3AC10979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121203-C9B3-CFB0-B1FE-819D7B464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2C19C80-1873-DC7F-B12C-DAE57196C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36DCF7E-D517-F1E5-71F2-DFD35A2BA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F72AA3-19B5-E805-DD90-26B20C86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3C75A1-74EC-77B9-855A-05B39007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582C82E-C9B1-CCCF-C2C3-FDCA1C490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36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78F667-53C4-6F55-8983-8CB97858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E3C70C-C6AC-2CF8-D241-56C00D9D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FC26B3-675A-6ACE-354C-FEA84BF9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5FDC558-9F67-9C8A-3F0D-13946B445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63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A0C099-3D28-F0BA-7BCF-FDDA1757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5087A6F-DACF-8327-5F73-D82B2981E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489F7A-5778-1C73-C298-747EDE182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11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EF8BE8-7E61-EEC9-4511-201EF340A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4F26F6-A76A-6AC8-9E40-4849AF71A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45C065-CBE4-7DC3-D6AB-616BCE160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C941E1-8787-8219-DA81-DDCAA0E3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AF92E0-36F4-8EFE-42F2-8981E4CA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062560-AF3E-2AD2-7423-3CDB3F0B6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57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2DB9B-73E7-4F72-9346-7A5A60C04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1C7F48E-C3B8-FFD4-4AAE-C7CE810398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24153C-8F0D-D22C-A69B-F04CCF33E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587EFC-9C25-C2A6-142D-BE2C5466D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87ECC9-3D9E-958E-BABC-68C5F8668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732F72-7B77-B9B2-B822-6EA617B5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7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1890672-A4FC-FB02-4292-CD59064C9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656CDB-E1AD-4E1D-1C37-968017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EDEF48-3CDA-9564-3357-FEC65210EC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FD0A7-1E14-4A99-A6A0-2540E1D5E5E1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E6DFCD-60FC-2D1B-A120-3CA6304FB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22669D-6EE9-4C38-9BC7-6C3AD4720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13324-92EF-4E21-95D2-870D1A0FB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17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3927CA-5C3B-B849-F476-AA534658B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25801"/>
            <a:ext cx="9144000" cy="674399"/>
          </a:xfrm>
        </p:spPr>
        <p:txBody>
          <a:bodyPr>
            <a:normAutofit/>
          </a:bodyPr>
          <a:lstStyle/>
          <a:p>
            <a: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PCA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クラウド　パスワードポリシー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7088D85-2CA4-05C2-D2C0-CB4A06AD3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035284"/>
              </p:ext>
            </p:extLst>
          </p:nvPr>
        </p:nvGraphicFramePr>
        <p:xfrm>
          <a:off x="2032000" y="4819679"/>
          <a:ext cx="8127999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655">
                  <a:extLst>
                    <a:ext uri="{9D8B030D-6E8A-4147-A177-3AD203B41FA5}">
                      <a16:colId xmlns:a16="http://schemas.microsoft.com/office/drawing/2014/main" val="2779283748"/>
                    </a:ext>
                  </a:extLst>
                </a:gridCol>
                <a:gridCol w="4846011">
                  <a:extLst>
                    <a:ext uri="{9D8B030D-6E8A-4147-A177-3AD203B41FA5}">
                      <a16:colId xmlns:a16="http://schemas.microsoft.com/office/drawing/2014/main" val="39663747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36117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パスワードの長さ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８文字以上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77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パスワードの有効期限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180</a:t>
                      </a:r>
                      <a:r>
                        <a:rPr kumimoji="1" lang="ja-JP" altLang="en-US" dirty="0"/>
                        <a:t>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548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複雑さの用件を満たす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大文字・小文字・数字・記号を全て含んだもの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841508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1D0AB63B-9FEB-BD31-A06D-F04B69C228A7}"/>
              </a:ext>
            </a:extLst>
          </p:cNvPr>
          <p:cNvSpPr txBox="1">
            <a:spLocks/>
          </p:cNvSpPr>
          <p:nvPr/>
        </p:nvSpPr>
        <p:spPr>
          <a:xfrm>
            <a:off x="2475345" y="1903297"/>
            <a:ext cx="7241309" cy="15978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PCA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で使用するパスワードは可能な範囲で複雑な長い文字列を設定する。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大小英字、数字を混同させて、最低でも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文字にして下さい。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他のシステムやインターネットサービスで同じパスワードを使い回さない。</a:t>
            </a:r>
            <a:b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デバイスやシステムはスワードについて初期設定のまま利用することは避け、確実に初期パスワードを変更すること。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60AFF091-843F-A6EC-DE9F-20395C0724D6}"/>
              </a:ext>
            </a:extLst>
          </p:cNvPr>
          <p:cNvSpPr txBox="1">
            <a:spLocks/>
          </p:cNvSpPr>
          <p:nvPr/>
        </p:nvSpPr>
        <p:spPr>
          <a:xfrm>
            <a:off x="3001816" y="3600868"/>
            <a:ext cx="6188365" cy="10833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対象アプリケーション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0363" indent="-1841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PCA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クラウド 建設業会計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</a:p>
          <a:p>
            <a:pPr marL="360363" indent="-1841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PCA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クラウド 法定調書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</a:p>
          <a:p>
            <a:pPr algn="l">
              <a:lnSpc>
                <a:spcPct val="1200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パスワードの有効性確認は、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PCA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アプリケーション内で判定する。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3992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130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PCAクラウド　パスワードポリシー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1</cp:revision>
  <cp:lastPrinted>2025-02-26T03:51:48Z</cp:lastPrinted>
  <dcterms:created xsi:type="dcterms:W3CDTF">2025-02-26T03:51:34Z</dcterms:created>
  <dcterms:modified xsi:type="dcterms:W3CDTF">2025-02-26T04:03:55Z</dcterms:modified>
</cp:coreProperties>
</file>