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CFA146-4A87-997D-7377-80A15B7A3D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62D921B-F56C-B50C-B248-F9365DDF9B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3AA6AF-1006-317C-B2C6-ED014E687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2024/5/2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734309-1305-6542-01AC-6C6326062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6F2C597-6632-0C50-582F-C855DE6FB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310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239F28-F768-64CE-9951-7EE098C34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BCFE23-DFE9-D59D-B1DE-B00CAC7F31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84216D-7395-93DE-3959-A2ECECD27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2024/5/2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BC0B6D-BA0F-56D1-3F5B-1CFC41FA3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5B6A5F-87EF-6C12-1578-AF8CA64E9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8426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5BE77D5-B0E2-EE04-38F0-B2C2E083B2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B09004C-86DF-2DC8-D56A-BF6488369E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397477-590B-9A0C-FDFD-852624F4F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2024/5/2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DD1735-1206-C6F8-949A-9D3C412BB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5FDC35-466E-E288-405F-8682B574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656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5AD554-0E93-B578-0844-7C79EE078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733293-04EB-09E9-F2CA-21862F097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40F685-BCA5-4461-E4B4-1794064B8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2024/5/2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BF4DFA-1519-D348-911F-D6515E557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F12E86-9D8E-E1F2-5634-119BE84DF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080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3EFEE4-CFBC-2124-914A-E82828B81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13C0989-DA71-6FB5-467D-6D72DFD7AB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0A7DA2-F963-49E8-E714-104462201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2024/5/2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46388D-66FF-434F-F3FB-3F852E3CB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15445D-DAC3-F7C0-52F1-3D3B0994A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5357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EAB372-EE67-3067-66F3-28CCC27CC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1C6727E-2BCC-6DA2-25C6-160DC5C96E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47F8E6B-ECC7-27FE-2EB6-6CD745949D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6AB37C-53DE-ADCB-AA32-3CABF73D6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2024/5/2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7907567-BC10-54D1-8EAB-0C559938C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9567BD-72C8-C716-0AB2-EEA913E2E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5082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5D3BAB-BF6B-A75E-940D-5827A0833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6EC3CA1-7B5A-B87B-9CC4-ED421D57F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DF0873B-58A1-D073-F3CE-C6444029F9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5F54CBD-3D26-CAD9-BB72-7584E05ACC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C0223B7-9ED3-466D-4236-33AB6F0A1E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439C889-861B-5563-B5D5-7B14DF1CE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2024/5/2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596EBF0-71DD-5593-29DF-AF34FCB83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B5D5FD8-F605-941C-AFF1-ED83581DF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516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F127D9-FDED-9C93-FFE2-6F33D0C27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838E98B-6C21-C1A6-5192-DDDC67499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2024/5/2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0BF6927-3F7A-6819-D479-DC6899DF3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09C84CC-3B2C-0EF6-8C56-21F5DDCF8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622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282C0C1-B593-E167-36E7-6EB62370B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2024/5/2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64E2F28-2AB6-0D4D-ED2B-D7E721CB8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53AE88E-AEB6-E8AE-2107-3C1515C01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427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B321C4-E45E-F5CE-5C68-99BB1EF1A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58FE08-082A-2C60-0D49-085D41708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8CF47D-E46A-C3FA-D3BD-4718B648F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83851CC-9989-062A-417E-647372EFE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2024/5/2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F80EA3-4E81-0E97-02DB-96EADE088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21EC73C-7FAF-6B43-57F7-22A012E4D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833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71957A-BA51-1A94-BFE9-2AB088C01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AE2FC12-38F6-A4C4-307E-E2360E8156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4BBEB92-5867-540F-8386-CC3588FDD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4CB2ED9-F3D9-79CE-9E2B-1204A81D0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FDB7-B13A-4CD2-8E28-80A6D208C0C2}" type="datetimeFigureOut">
              <a:rPr kumimoji="1" lang="ja-JP" altLang="en-US" smtClean="0"/>
              <a:t>2024/5/2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291E81-681C-07EF-38E4-553615442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B12FB5C-18F6-7A5D-8B26-2D9745526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3322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7B9753F-D3B7-9133-251E-901454966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105634-49C2-2BF1-A190-07614711D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4C4D5E-C566-259E-4E4D-AB2AE28717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7FDB7-B13A-4CD2-8E28-80A6D208C0C2}" type="datetimeFigureOut">
              <a:rPr kumimoji="1" lang="ja-JP" altLang="en-US" smtClean="0"/>
              <a:t>2024/5/2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FEAFF5-B861-52CE-CF6A-554B83CA4E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7346E1-8EBE-D472-DCC0-1A8144BF9A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26773-B218-4731-B762-FADF19F477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4229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&#12481;&#12455;&#12483;&#12463;&#12364;&#12388;&#12356;&#12383;&#29366;&#24907;&#12391;daitec@dreamhome-kyoto.co.jp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daitec@dreamhome-kyoto.co.jp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>
            <a:extLst>
              <a:ext uri="{FF2B5EF4-FFF2-40B4-BE49-F238E27FC236}">
                <a16:creationId xmlns:a16="http://schemas.microsoft.com/office/drawing/2014/main" id="{23F79A74-7184-D7D4-B788-CD8EFE7D8B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577" y="2100990"/>
            <a:ext cx="7737231" cy="4326557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AB92B62-68D0-DBAF-E4D1-65DCE4360945}"/>
              </a:ext>
            </a:extLst>
          </p:cNvPr>
          <p:cNvSpPr txBox="1"/>
          <p:nvPr/>
        </p:nvSpPr>
        <p:spPr>
          <a:xfrm>
            <a:off x="499621" y="348792"/>
            <a:ext cx="58396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◆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daitec@dreamhome-kyoto.co.jp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ID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を作成する 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</a:t>
            </a:r>
            <a:endParaRPr kumimoji="1"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1CE6224B-59FB-62A5-0021-0880EF174670}"/>
              </a:ext>
            </a:extLst>
          </p:cNvPr>
          <p:cNvCxnSpPr/>
          <p:nvPr/>
        </p:nvCxnSpPr>
        <p:spPr>
          <a:xfrm>
            <a:off x="0" y="1072844"/>
            <a:ext cx="12192000" cy="0"/>
          </a:xfrm>
          <a:prstGeom prst="line">
            <a:avLst/>
          </a:prstGeom>
          <a:ln w="571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FD6F67A-8C09-1512-3B6C-035575CA67F9}"/>
              </a:ext>
            </a:extLst>
          </p:cNvPr>
          <p:cNvSpPr/>
          <p:nvPr/>
        </p:nvSpPr>
        <p:spPr>
          <a:xfrm>
            <a:off x="1031576" y="4092157"/>
            <a:ext cx="867561" cy="347958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5B3D75B8-2C3E-1E4D-07AF-F44320F19E86}"/>
              </a:ext>
            </a:extLst>
          </p:cNvPr>
          <p:cNvSpPr/>
          <p:nvPr/>
        </p:nvSpPr>
        <p:spPr>
          <a:xfrm>
            <a:off x="4163071" y="6049108"/>
            <a:ext cx="4268752" cy="228600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吹き出し: 角を丸めた四角形 18">
            <a:extLst>
              <a:ext uri="{FF2B5EF4-FFF2-40B4-BE49-F238E27FC236}">
                <a16:creationId xmlns:a16="http://schemas.microsoft.com/office/drawing/2014/main" id="{7EF5517D-3072-B76E-EDDF-C29F02EFA4E5}"/>
              </a:ext>
            </a:extLst>
          </p:cNvPr>
          <p:cNvSpPr/>
          <p:nvPr/>
        </p:nvSpPr>
        <p:spPr>
          <a:xfrm>
            <a:off x="5220344" y="5438527"/>
            <a:ext cx="2375102" cy="451580"/>
          </a:xfrm>
          <a:prstGeom prst="wedgeRoundRectCallout">
            <a:avLst>
              <a:gd name="adj1" fmla="val -63310"/>
              <a:gd name="adj2" fmla="val 96344"/>
              <a:gd name="adj3" fmla="val 16667"/>
            </a:avLst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ユーザー指定で登録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2B2A725-079B-2F8D-9F5C-EA52F1207617}"/>
              </a:ext>
            </a:extLst>
          </p:cNvPr>
          <p:cNvSpPr txBox="1"/>
          <p:nvPr/>
        </p:nvSpPr>
        <p:spPr>
          <a:xfrm>
            <a:off x="10103651" y="471902"/>
            <a:ext cx="1576830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推奨</a:t>
            </a:r>
            <a:endParaRPr kumimoji="1" lang="ja-JP" altLang="en-US" sz="4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1B44861-B081-96F3-7A7F-18EEBC2ADE22}"/>
              </a:ext>
            </a:extLst>
          </p:cNvPr>
          <p:cNvSpPr txBox="1"/>
          <p:nvPr/>
        </p:nvSpPr>
        <p:spPr>
          <a:xfrm>
            <a:off x="909828" y="1276376"/>
            <a:ext cx="8621033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①メール送信したい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ID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を作成する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②該当の承認欄にユーザー指定で送信したい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ID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を登録する</a:t>
            </a:r>
            <a:endParaRPr kumimoji="1"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吹き出し: 角を丸めた四角形 14">
            <a:extLst>
              <a:ext uri="{FF2B5EF4-FFF2-40B4-BE49-F238E27FC236}">
                <a16:creationId xmlns:a16="http://schemas.microsoft.com/office/drawing/2014/main" id="{04F59401-11DC-E843-2C2B-867C0DE50BE4}"/>
              </a:ext>
            </a:extLst>
          </p:cNvPr>
          <p:cNvSpPr/>
          <p:nvPr/>
        </p:nvSpPr>
        <p:spPr>
          <a:xfrm>
            <a:off x="1146131" y="3226777"/>
            <a:ext cx="1948761" cy="625541"/>
          </a:xfrm>
          <a:prstGeom prst="wedgeRoundRectCallout">
            <a:avLst>
              <a:gd name="adj1" fmla="val -29646"/>
              <a:gd name="adj2" fmla="val 103049"/>
              <a:gd name="adj3" fmla="val 16667"/>
            </a:avLst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メール送信したい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場所を選択</a:t>
            </a:r>
          </a:p>
        </p:txBody>
      </p:sp>
    </p:spTree>
    <p:extLst>
      <p:ext uri="{BB962C8B-B14F-4D97-AF65-F5344CB8AC3E}">
        <p14:creationId xmlns:p14="http://schemas.microsoft.com/office/powerpoint/2010/main" val="787561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52D731AC-AB1F-C0B8-B53B-1AEF933C9E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397" y="2082084"/>
            <a:ext cx="7695373" cy="4512147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AB92B62-68D0-DBAF-E4D1-65DCE4360945}"/>
              </a:ext>
            </a:extLst>
          </p:cNvPr>
          <p:cNvSpPr txBox="1"/>
          <p:nvPr/>
        </p:nvSpPr>
        <p:spPr>
          <a:xfrm>
            <a:off x="499621" y="348792"/>
            <a:ext cx="58396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◆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daitec@dreamhome-kyoto.co.jp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ID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を作成する 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 </a:t>
            </a:r>
            <a:endParaRPr kumimoji="1"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1CE6224B-59FB-62A5-0021-0880EF174670}"/>
              </a:ext>
            </a:extLst>
          </p:cNvPr>
          <p:cNvCxnSpPr/>
          <p:nvPr/>
        </p:nvCxnSpPr>
        <p:spPr>
          <a:xfrm>
            <a:off x="0" y="1072844"/>
            <a:ext cx="12192000" cy="0"/>
          </a:xfrm>
          <a:prstGeom prst="line">
            <a:avLst/>
          </a:prstGeom>
          <a:ln w="571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FD6F67A-8C09-1512-3B6C-035575CA67F9}"/>
              </a:ext>
            </a:extLst>
          </p:cNvPr>
          <p:cNvSpPr/>
          <p:nvPr/>
        </p:nvSpPr>
        <p:spPr>
          <a:xfrm>
            <a:off x="1146131" y="4011319"/>
            <a:ext cx="5500854" cy="205816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5B3D75B8-2C3E-1E4D-07AF-F44320F19E86}"/>
              </a:ext>
            </a:extLst>
          </p:cNvPr>
          <p:cNvSpPr/>
          <p:nvPr/>
        </p:nvSpPr>
        <p:spPr>
          <a:xfrm>
            <a:off x="1083609" y="4816018"/>
            <a:ext cx="1439783" cy="228600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吹き出し: 角を丸めた四角形 18">
            <a:extLst>
              <a:ext uri="{FF2B5EF4-FFF2-40B4-BE49-F238E27FC236}">
                <a16:creationId xmlns:a16="http://schemas.microsoft.com/office/drawing/2014/main" id="{7EF5517D-3072-B76E-EDDF-C29F02EFA4E5}"/>
              </a:ext>
            </a:extLst>
          </p:cNvPr>
          <p:cNvSpPr/>
          <p:nvPr/>
        </p:nvSpPr>
        <p:spPr>
          <a:xfrm>
            <a:off x="5837095" y="5436118"/>
            <a:ext cx="4266556" cy="766612"/>
          </a:xfrm>
          <a:prstGeom prst="wedgeRoundRectCallout">
            <a:avLst>
              <a:gd name="adj1" fmla="val -43733"/>
              <a:gd name="adj2" fmla="val -76538"/>
              <a:gd name="adj3" fmla="val 16667"/>
            </a:avLst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常に送信しないメールアドレスがあれば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承認欄に登録しなくても、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「</a:t>
            </a:r>
            <a:r>
              <a:rPr kumimoji="1" lang="ja-JP" altLang="en-US" sz="1400" dirty="0">
                <a:solidFill>
                  <a:schemeClr val="tx1"/>
                </a:solidFill>
              </a:rPr>
              <a:t>その他」欄に追加しておくこともできます。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2B2A725-079B-2F8D-9F5C-EA52F1207617}"/>
              </a:ext>
            </a:extLst>
          </p:cNvPr>
          <p:cNvSpPr txBox="1"/>
          <p:nvPr/>
        </p:nvSpPr>
        <p:spPr>
          <a:xfrm>
            <a:off x="10103651" y="471902"/>
            <a:ext cx="1576830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推奨</a:t>
            </a:r>
            <a:endParaRPr kumimoji="1" lang="ja-JP" altLang="en-US" sz="4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1B44861-B081-96F3-7A7F-18EEBC2ADE22}"/>
              </a:ext>
            </a:extLst>
          </p:cNvPr>
          <p:cNvSpPr txBox="1"/>
          <p:nvPr/>
        </p:nvSpPr>
        <p:spPr>
          <a:xfrm>
            <a:off x="909828" y="1276376"/>
            <a:ext cx="8621033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③登録した承認をする時には、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hlinkClick r:id="rId3"/>
              </a:rPr>
              <a:t>daitec@dreamhome-kyoto.co.jp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にチェックがついた状態になるので、送信ボタンを押すだけでメールが飛ぶ</a:t>
            </a:r>
            <a:endParaRPr kumimoji="1"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吹き出し: 角を丸めた四角形 14">
            <a:extLst>
              <a:ext uri="{FF2B5EF4-FFF2-40B4-BE49-F238E27FC236}">
                <a16:creationId xmlns:a16="http://schemas.microsoft.com/office/drawing/2014/main" id="{04F59401-11DC-E843-2C2B-867C0DE50BE4}"/>
              </a:ext>
            </a:extLst>
          </p:cNvPr>
          <p:cNvSpPr/>
          <p:nvPr/>
        </p:nvSpPr>
        <p:spPr>
          <a:xfrm>
            <a:off x="909828" y="3279531"/>
            <a:ext cx="2308157" cy="462239"/>
          </a:xfrm>
          <a:prstGeom prst="wedgeRoundRectCallout">
            <a:avLst>
              <a:gd name="adj1" fmla="val -29646"/>
              <a:gd name="adj2" fmla="val 103049"/>
              <a:gd name="adj3" fmla="val 16667"/>
            </a:avLst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チェックがついた状態</a:t>
            </a:r>
          </a:p>
        </p:txBody>
      </p:sp>
      <p:sp>
        <p:nvSpPr>
          <p:cNvPr id="4" name="吹き出し: 角を丸めた四角形 3">
            <a:extLst>
              <a:ext uri="{FF2B5EF4-FFF2-40B4-BE49-F238E27FC236}">
                <a16:creationId xmlns:a16="http://schemas.microsoft.com/office/drawing/2014/main" id="{9026AD45-347F-9085-867C-3A95F6D04D73}"/>
              </a:ext>
            </a:extLst>
          </p:cNvPr>
          <p:cNvSpPr/>
          <p:nvPr/>
        </p:nvSpPr>
        <p:spPr>
          <a:xfrm>
            <a:off x="1146131" y="5357185"/>
            <a:ext cx="2308157" cy="462239"/>
          </a:xfrm>
          <a:prstGeom prst="wedgeRoundRectCallout">
            <a:avLst>
              <a:gd name="adj1" fmla="val -38788"/>
              <a:gd name="adj2" fmla="val -73848"/>
              <a:gd name="adj3" fmla="val 16667"/>
            </a:avLst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チェックは都度手動</a:t>
            </a:r>
          </a:p>
        </p:txBody>
      </p:sp>
    </p:spTree>
    <p:extLst>
      <p:ext uri="{BB962C8B-B14F-4D97-AF65-F5344CB8AC3E}">
        <p14:creationId xmlns:p14="http://schemas.microsoft.com/office/powerpoint/2010/main" val="2337466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69A4823A-84B7-16DD-CB4A-B3285468FC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727" y="2204621"/>
            <a:ext cx="10348546" cy="4039022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AB92B62-68D0-DBAF-E4D1-65DCE4360945}"/>
              </a:ext>
            </a:extLst>
          </p:cNvPr>
          <p:cNvSpPr txBox="1"/>
          <p:nvPr/>
        </p:nvSpPr>
        <p:spPr>
          <a:xfrm>
            <a:off x="499620" y="348792"/>
            <a:ext cx="93565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◆補足  送信用の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ID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を節約したいときは・・・</a:t>
            </a:r>
            <a:endParaRPr kumimoji="1"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1CE6224B-59FB-62A5-0021-0880EF174670}"/>
              </a:ext>
            </a:extLst>
          </p:cNvPr>
          <p:cNvCxnSpPr/>
          <p:nvPr/>
        </p:nvCxnSpPr>
        <p:spPr>
          <a:xfrm>
            <a:off x="0" y="1072844"/>
            <a:ext cx="12192000" cy="0"/>
          </a:xfrm>
          <a:prstGeom prst="line">
            <a:avLst/>
          </a:prstGeom>
          <a:ln w="571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5B3D75B8-2C3E-1E4D-07AF-F44320F19E86}"/>
              </a:ext>
            </a:extLst>
          </p:cNvPr>
          <p:cNvSpPr/>
          <p:nvPr/>
        </p:nvSpPr>
        <p:spPr>
          <a:xfrm>
            <a:off x="2448571" y="4149969"/>
            <a:ext cx="2176184" cy="228600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吹き出し: 角を丸めた四角形 18">
            <a:extLst>
              <a:ext uri="{FF2B5EF4-FFF2-40B4-BE49-F238E27FC236}">
                <a16:creationId xmlns:a16="http://schemas.microsoft.com/office/drawing/2014/main" id="{7EF5517D-3072-B76E-EDDF-C29F02EFA4E5}"/>
              </a:ext>
            </a:extLst>
          </p:cNvPr>
          <p:cNvSpPr/>
          <p:nvPr/>
        </p:nvSpPr>
        <p:spPr>
          <a:xfrm>
            <a:off x="3268381" y="4790220"/>
            <a:ext cx="4627111" cy="520885"/>
          </a:xfrm>
          <a:prstGeom prst="wedgeRoundRectCallout">
            <a:avLst>
              <a:gd name="adj1" fmla="val -46657"/>
              <a:gd name="adj2" fmla="val -126842"/>
              <a:gd name="adj3" fmla="val 16667"/>
            </a:avLst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daitec@dreamhome-kyoto.co.jp</a:t>
            </a:r>
            <a:r>
              <a:rPr lang="ja-JP" altLang="en-US" sz="1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を登録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6DD4E12-8668-88F8-E7C8-20ACF70C90CE}"/>
              </a:ext>
            </a:extLst>
          </p:cNvPr>
          <p:cNvSpPr txBox="1"/>
          <p:nvPr/>
        </p:nvSpPr>
        <p:spPr>
          <a:xfrm>
            <a:off x="909828" y="1276376"/>
            <a:ext cx="8621033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承認者などの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ID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の副メールアドレスに「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hlinkClick r:id="rId3"/>
              </a:rPr>
              <a:t>daitec@dreamhome-kyoto.co.jp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」を登録しておくことができます。その際は両方のアドレスにメールが送信されます。</a:t>
            </a:r>
            <a:endParaRPr kumimoji="1"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6222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189</Words>
  <Application>Microsoft Office PowerPoint</Application>
  <PresentationFormat>ワイド画面</PresentationFormat>
  <Paragraphs>18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井上 直樹</dc:creator>
  <cp:lastModifiedBy>井上 直樹</cp:lastModifiedBy>
  <cp:revision>9</cp:revision>
  <dcterms:created xsi:type="dcterms:W3CDTF">2023-11-27T07:15:20Z</dcterms:created>
  <dcterms:modified xsi:type="dcterms:W3CDTF">2024-05-02T03:42:03Z</dcterms:modified>
</cp:coreProperties>
</file>