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CFEB4-C28A-46A9-90A7-91FE6E03179E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0D82C-F789-4114-A7F3-823D3D6488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28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0D82C-F789-4114-A7F3-823D3D6488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07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F4F49-0D29-7FC0-1893-2E031B533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1001C0-2CF9-8BB2-1A03-96D8CA1AA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8B9FC8-A195-F6D1-CA23-483DB84C6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717D38-BDDC-09A3-5BA9-6108B6F4C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D9774-F0E6-1459-3039-B03C1AD18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24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32F94-FF57-9E53-995C-FB3F31B0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D8465F3-535D-7CA0-E8A5-57241724E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1C8837-4CAE-AF1D-FD87-CED18121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E3E57-91F0-75D4-E12C-3433A0D62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5B5D49-4D00-209B-5640-EBFE1BAC9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36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969A9B9-BC2B-53A4-A2E1-D9F671130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1CFFBFB-68D1-E044-E736-2DAD12519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12D860-05D7-4301-7445-3C9E3781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BB4AE3-D8E7-8107-6155-4834C9324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E2A07E-5D72-3FBA-8813-3DD301536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35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45BD3-B514-63B6-DE1A-295FD5423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F34F47-1174-85E2-06EE-BF17C3DFD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FFE6B7-8105-CB31-1312-EEC1452C1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5DC1C0-07B9-F6E2-1D26-DBEBDEE1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3DABD3-B23E-24D4-E5DF-E4BF33380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0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88768D-3C33-8A46-D04E-373290A4A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CBAB4E-BFC9-6AE1-0084-59680D870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2EF8F5-7193-9178-6D28-5970D62D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44503-1509-3FA4-A4DE-23211A1B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70BF1C-9608-52FD-D7B4-1F35656A5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7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934FC8-BEF5-5B25-C038-8AED09AE4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8A5B52-53A2-DDB1-8EEB-8EE761CBF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D1EA0E-D86E-85D4-5E7A-A7287CCFC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0D0EE6-C2B3-6F26-A973-AA3A7C401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111E40-32E2-8D54-81CD-A38DD20B1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1798F4-5784-F62F-2A6C-0923FFBC7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29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9940D9-2C0C-57EF-9557-07B34A7D7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6304AD-0D47-EB04-714E-595286D7A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BBADB1-1845-AF55-CF2A-323670195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E222E15-9AE7-78FA-56F9-B925C432F3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2303E0-C00B-2387-2258-47CEF8D0F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1B1CCFC-9A64-7998-B09A-7D30C8D5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B20EA03-3DA3-1A7D-EDDA-D21193990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1BE4274-8A7E-B36A-6AC2-939F34539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20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05C4B6-C146-E794-0AC1-EA9CB794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AFDF8C-D5C0-2A72-1487-404C3D361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13468E2-16DA-F100-F3FA-E2E52560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F5A78F1-1486-2EB1-0EF3-FD7386C13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73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FEA76B-0217-60E4-ECBB-4E6B85DEA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1B0A9DE-BE50-1491-F769-12BDDA3D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EE780F-1137-D721-5CD0-BEAF8C92C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15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39C96-D636-2B64-D8E8-5F85ABC59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2535AB-FE51-4FB4-CA6A-45CE1FDDF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739D32-6506-983B-C866-BCB0EEFB4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218550-43A1-9667-47A8-94AD0BBE8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6307A4-A5E3-40EB-730C-A5E72285D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23D1A9-F0FA-5DFF-5587-04310442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04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116148-0A3F-CD3D-BAEF-A49FC98E6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5A49CBC-0959-2799-840A-CF541C9F81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CE3755-2376-1075-2F57-C54114EA2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532166-82BB-4BFA-8EBD-B61BA710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B6384A-9DE7-FD4C-240F-C19BCD705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E1EDBA-7163-2714-50D7-0AEDA531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11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089B7DB-08AC-0BAD-C890-CF52E4CDC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524591-F6A7-D740-C950-E356E1ADC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4B098C-B947-A463-582F-CC2F0250DB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760D7-477E-4B11-85FE-8BE15B47F9AC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754877-DE66-4DD8-D165-47F76E77EB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71F89B-BBE6-6376-9A86-2E016AEDD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D35E8-8E9B-4817-9BB6-E4EDD9288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26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1D82CA-9353-FEA9-366F-A86028BBA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690" y="425014"/>
            <a:ext cx="1736436" cy="868077"/>
          </a:xfrm>
        </p:spPr>
        <p:txBody>
          <a:bodyPr>
            <a:normAutofit fontScale="90000"/>
          </a:bodyPr>
          <a:lstStyle/>
          <a:p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0B3EC38-6296-A0BF-1B2F-298A9C261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3015" y="397978"/>
            <a:ext cx="9605817" cy="348214"/>
          </a:xfrm>
        </p:spPr>
        <p:txBody>
          <a:bodyPr>
            <a:noAutofit/>
          </a:bodyPr>
          <a:lstStyle/>
          <a:p>
            <a:r>
              <a:rPr kumimoji="1" lang="ja-JP" altLang="en-US" sz="1600" dirty="0"/>
              <a:t>売建・建売・土地のみ・請負のみ・リフォーム　事業計画から実行予算　作成の流れ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0A023EE-F05C-C39F-5406-FE66855855B3}"/>
              </a:ext>
            </a:extLst>
          </p:cNvPr>
          <p:cNvSpPr/>
          <p:nvPr/>
        </p:nvSpPr>
        <p:spPr>
          <a:xfrm>
            <a:off x="4890653" y="1773199"/>
            <a:ext cx="2244437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事業計画承認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38F0F3-44A9-5E88-54BA-F631E20468C1}"/>
              </a:ext>
            </a:extLst>
          </p:cNvPr>
          <p:cNvSpPr/>
          <p:nvPr/>
        </p:nvSpPr>
        <p:spPr>
          <a:xfrm>
            <a:off x="4890653" y="746192"/>
            <a:ext cx="2244437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事業計画作成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CF3AD07-7710-09B3-9317-92218D157EAA}"/>
              </a:ext>
            </a:extLst>
          </p:cNvPr>
          <p:cNvSpPr/>
          <p:nvPr/>
        </p:nvSpPr>
        <p:spPr>
          <a:xfrm>
            <a:off x="2267534" y="2803524"/>
            <a:ext cx="3560610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</a:rPr>
              <a:t>(</a:t>
            </a:r>
            <a:r>
              <a:rPr lang="ja-JP" altLang="en-US" sz="1100" dirty="0">
                <a:solidFill>
                  <a:schemeClr val="tx1"/>
                </a:solidFill>
              </a:rPr>
              <a:t>建売・土地のみに</a:t>
            </a:r>
            <a:r>
              <a:rPr lang="en-US" altLang="ja-JP" sz="1100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計画変更あり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F155AF9-0E47-E85D-208A-CDFBA1B385BC}"/>
              </a:ext>
            </a:extLst>
          </p:cNvPr>
          <p:cNvSpPr/>
          <p:nvPr/>
        </p:nvSpPr>
        <p:spPr>
          <a:xfrm>
            <a:off x="6146794" y="2803524"/>
            <a:ext cx="3560608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計画変更なし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09E3A90-E4E8-3D31-BD10-B10C5DC0207F}"/>
              </a:ext>
            </a:extLst>
          </p:cNvPr>
          <p:cNvSpPr/>
          <p:nvPr/>
        </p:nvSpPr>
        <p:spPr>
          <a:xfrm>
            <a:off x="2267533" y="3848989"/>
            <a:ext cx="3560610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第二版作成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816DB005-889E-09AD-5ACC-FBB6F894D44A}"/>
              </a:ext>
            </a:extLst>
          </p:cNvPr>
          <p:cNvCxnSpPr>
            <a:cxnSpLocks/>
            <a:stCxn id="8" idx="1"/>
            <a:endCxn id="4" idx="1"/>
          </p:cNvCxnSpPr>
          <p:nvPr/>
        </p:nvCxnSpPr>
        <p:spPr>
          <a:xfrm rot="10800000" flipH="1">
            <a:off x="2267533" y="2133417"/>
            <a:ext cx="2623120" cy="2075790"/>
          </a:xfrm>
          <a:prstGeom prst="bentConnector3">
            <a:avLst>
              <a:gd name="adj1" fmla="val -871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3DFAC7EA-CB1D-36A6-4059-6C776C8565A9}"/>
              </a:ext>
            </a:extLst>
          </p:cNvPr>
          <p:cNvCxnSpPr>
            <a:cxnSpLocks/>
            <a:stCxn id="7" idx="2"/>
            <a:endCxn id="14" idx="0"/>
          </p:cNvCxnSpPr>
          <p:nvPr/>
        </p:nvCxnSpPr>
        <p:spPr>
          <a:xfrm flipH="1">
            <a:off x="7927097" y="3523960"/>
            <a:ext cx="1" cy="3250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E60E072-3257-F4CE-B087-07B3B4B38F20}"/>
              </a:ext>
            </a:extLst>
          </p:cNvPr>
          <p:cNvSpPr/>
          <p:nvPr/>
        </p:nvSpPr>
        <p:spPr>
          <a:xfrm>
            <a:off x="6146793" y="3848989"/>
            <a:ext cx="3560608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</a:rPr>
              <a:t>(</a:t>
            </a:r>
            <a:r>
              <a:rPr lang="ja-JP" altLang="en-US" sz="1100" dirty="0">
                <a:solidFill>
                  <a:schemeClr val="tx1"/>
                </a:solidFill>
              </a:rPr>
              <a:t>売建・建売・請負のみ・リフォーム</a:t>
            </a:r>
            <a:r>
              <a:rPr lang="en-US" altLang="ja-JP" sz="1100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実行予算</a:t>
            </a:r>
            <a:r>
              <a:rPr kumimoji="1" lang="ja-JP" altLang="en-US" dirty="0">
                <a:solidFill>
                  <a:schemeClr val="tx1"/>
                </a:solidFill>
              </a:rPr>
              <a:t>作成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E1ECCFF-EA37-5CC7-DFEC-5DE719B0C4FF}"/>
              </a:ext>
            </a:extLst>
          </p:cNvPr>
          <p:cNvSpPr/>
          <p:nvPr/>
        </p:nvSpPr>
        <p:spPr>
          <a:xfrm>
            <a:off x="6146787" y="4878226"/>
            <a:ext cx="3560608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実行予算承認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0BC87BE-BFF6-382A-CB8C-9E1CE4E2FE0F}"/>
              </a:ext>
            </a:extLst>
          </p:cNvPr>
          <p:cNvSpPr/>
          <p:nvPr/>
        </p:nvSpPr>
        <p:spPr>
          <a:xfrm>
            <a:off x="6146787" y="5923691"/>
            <a:ext cx="3560608" cy="720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発注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吹き出し: 線 (枠付き、強調線付き) 17">
            <a:extLst>
              <a:ext uri="{FF2B5EF4-FFF2-40B4-BE49-F238E27FC236}">
                <a16:creationId xmlns:a16="http://schemas.microsoft.com/office/drawing/2014/main" id="{1AD73FC1-C58D-F25B-26DC-4CD2309589EA}"/>
              </a:ext>
            </a:extLst>
          </p:cNvPr>
          <p:cNvSpPr/>
          <p:nvPr/>
        </p:nvSpPr>
        <p:spPr>
          <a:xfrm>
            <a:off x="6696361" y="2064282"/>
            <a:ext cx="3034147" cy="130852"/>
          </a:xfrm>
          <a:prstGeom prst="accentBorderCallout1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C00000"/>
                </a:solidFill>
              </a:rPr>
              <a:t>土地のみ</a:t>
            </a:r>
            <a:r>
              <a:rPr kumimoji="1" lang="ja-JP" altLang="en-US" sz="1200" dirty="0">
                <a:solidFill>
                  <a:schemeClr val="tx1"/>
                </a:solidFill>
              </a:rPr>
              <a:t>の場合はここまで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2B6EAB9A-8FBF-FC9D-CBE4-884E4F4A3229}"/>
              </a:ext>
            </a:extLst>
          </p:cNvPr>
          <p:cNvCxnSpPr>
            <a:stCxn id="5" idx="2"/>
            <a:endCxn id="4" idx="0"/>
          </p:cNvCxnSpPr>
          <p:nvPr/>
        </p:nvCxnSpPr>
        <p:spPr>
          <a:xfrm>
            <a:off x="6012872" y="1466628"/>
            <a:ext cx="0" cy="306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BE5658BC-5051-02AB-F563-B025E12A4FFD}"/>
              </a:ext>
            </a:extLst>
          </p:cNvPr>
          <p:cNvCxnSpPr/>
          <p:nvPr/>
        </p:nvCxnSpPr>
        <p:spPr>
          <a:xfrm>
            <a:off x="5329382" y="2502963"/>
            <a:ext cx="0" cy="300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910AB606-D016-8D7A-A97B-1729403925DB}"/>
              </a:ext>
            </a:extLst>
          </p:cNvPr>
          <p:cNvCxnSpPr/>
          <p:nvPr/>
        </p:nvCxnSpPr>
        <p:spPr>
          <a:xfrm>
            <a:off x="6696361" y="2502963"/>
            <a:ext cx="0" cy="300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12AA3E0F-4916-A4CA-9E32-22AADDD410B8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flipH="1">
            <a:off x="4047838" y="3523960"/>
            <a:ext cx="1" cy="325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EFA81FD6-CF73-FAAE-A513-13AFC9C05C0F}"/>
              </a:ext>
            </a:extLst>
          </p:cNvPr>
          <p:cNvCxnSpPr>
            <a:stCxn id="14" idx="2"/>
            <a:endCxn id="15" idx="0"/>
          </p:cNvCxnSpPr>
          <p:nvPr/>
        </p:nvCxnSpPr>
        <p:spPr>
          <a:xfrm flipH="1">
            <a:off x="7927091" y="4569425"/>
            <a:ext cx="6" cy="308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22D7B479-4C21-1480-EB02-51B6F357AD52}"/>
              </a:ext>
            </a:extLst>
          </p:cNvPr>
          <p:cNvCxnSpPr>
            <a:stCxn id="15" idx="2"/>
            <a:endCxn id="16" idx="0"/>
          </p:cNvCxnSpPr>
          <p:nvPr/>
        </p:nvCxnSpPr>
        <p:spPr>
          <a:xfrm>
            <a:off x="7927091" y="5598662"/>
            <a:ext cx="0" cy="325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652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68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皆川舞</dc:creator>
  <cp:lastModifiedBy>kanamori-mt</cp:lastModifiedBy>
  <cp:revision>2</cp:revision>
  <cp:lastPrinted>2025-02-10T06:34:05Z</cp:lastPrinted>
  <dcterms:created xsi:type="dcterms:W3CDTF">2025-02-10T05:46:27Z</dcterms:created>
  <dcterms:modified xsi:type="dcterms:W3CDTF">2025-02-10T07:06:23Z</dcterms:modified>
</cp:coreProperties>
</file>