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CFA146-4A87-997D-7377-80A15B7A3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62D921B-F56C-B50C-B248-F9365DDF9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3AA6AF-1006-317C-B2C6-ED014E687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734309-1305-6542-01AC-6C632606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F2C597-6632-0C50-582F-C855DE6F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10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239F28-F768-64CE-9951-7EE098C34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BCFE23-DFE9-D59D-B1DE-B00CAC7F3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84216D-7395-93DE-3959-A2ECECD27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BC0B6D-BA0F-56D1-3F5B-1CFC41FA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5B6A5F-87EF-6C12-1578-AF8CA64E9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42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5BE77D5-B0E2-EE04-38F0-B2C2E083B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09004C-86DF-2DC8-D56A-BF6488369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397477-590B-9A0C-FDFD-852624F4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DD1735-1206-C6F8-949A-9D3C412BB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5FDC35-466E-E288-405F-8682B574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65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AD554-0E93-B578-0844-7C79EE078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733293-04EB-09E9-F2CA-21862F097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40F685-BCA5-4461-E4B4-1794064B8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BF4DFA-1519-D348-911F-D6515E557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F12E86-9D8E-E1F2-5634-119BE84DF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08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FEE4-CFBC-2124-914A-E82828B81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3C0989-DA71-6FB5-467D-6D72DFD7A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0A7DA2-F963-49E8-E714-104462201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46388D-66FF-434F-F3FB-3F852E3C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15445D-DAC3-F7C0-52F1-3D3B0994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357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EAB372-EE67-3067-66F3-28CCC27CC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C6727E-2BCC-6DA2-25C6-160DC5C96E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7F8E6B-ECC7-27FE-2EB6-6CD745949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6AB37C-53DE-ADCB-AA32-3CABF73D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907567-BC10-54D1-8EAB-0C559938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9567BD-72C8-C716-0AB2-EEA913E2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082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D3BAB-BF6B-A75E-940D-5827A0833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EC3CA1-7B5A-B87B-9CC4-ED421D57F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F0873B-58A1-D073-F3CE-C6444029F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5F54CBD-3D26-CAD9-BB72-7584E05AC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C0223B7-9ED3-466D-4236-33AB6F0A1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439C889-861B-5563-B5D5-7B14DF1CE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596EBF0-71DD-5593-29DF-AF34FCB8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5D5FD8-F605-941C-AFF1-ED83581DF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1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F127D9-FDED-9C93-FFE2-6F33D0C2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838E98B-6C21-C1A6-5192-DDDC6749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0BF6927-3F7A-6819-D479-DC6899DF3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9C84CC-3B2C-0EF6-8C56-21F5DDCF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62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282C0C1-B593-E167-36E7-6EB62370B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64E2F28-2AB6-0D4D-ED2B-D7E721CB8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3AE88E-AEB6-E8AE-2107-3C1515C0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427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B321C4-E45E-F5CE-5C68-99BB1EF1A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58FE08-082A-2C60-0D49-085D41708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8CF47D-E46A-C3FA-D3BD-4718B648F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3851CC-9989-062A-417E-647372EFE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80EA3-4E81-0E97-02DB-96EADE08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21EC73C-7FAF-6B43-57F7-22A012E4D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83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71957A-BA51-1A94-BFE9-2AB088C01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E2FC12-38F6-A4C4-307E-E2360E815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BBEB92-5867-540F-8386-CC3588FDD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CB2ED9-F3D9-79CE-9E2B-1204A81D0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291E81-681C-07EF-38E4-553615442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12FB5C-18F6-7A5D-8B26-2D9745526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32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7B9753F-D3B7-9133-251E-901454966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105634-49C2-2BF1-A190-07614711D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4C4D5E-C566-259E-4E4D-AB2AE2871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7FDB7-B13A-4CD2-8E28-80A6D208C0C2}" type="datetimeFigureOut">
              <a:rPr kumimoji="1" lang="ja-JP" altLang="en-US" smtClean="0"/>
              <a:t>2025/1/29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FEAFF5-B861-52CE-CF6A-554B83CA4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7346E1-8EBE-D472-DCC0-1A8144BF9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22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7505022-0936-11B1-747B-495FD29BC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621" y="3529085"/>
            <a:ext cx="6556270" cy="2980123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01A788BE-5BB2-8837-7B1D-55614F251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5954" y="2856620"/>
            <a:ext cx="5946776" cy="3652588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B92B62-68D0-DBAF-E4D1-65DCE4360945}"/>
              </a:ext>
            </a:extLst>
          </p:cNvPr>
          <p:cNvSpPr txBox="1"/>
          <p:nvPr/>
        </p:nvSpPr>
        <p:spPr>
          <a:xfrm>
            <a:off x="499621" y="348792"/>
            <a:ext cx="8070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権限許可の付与（事業計画承認）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CE6224B-59FB-62A5-0021-0880EF174670}"/>
              </a:ext>
            </a:extLst>
          </p:cNvPr>
          <p:cNvCxnSpPr/>
          <p:nvPr/>
        </p:nvCxnSpPr>
        <p:spPr>
          <a:xfrm>
            <a:off x="0" y="1072844"/>
            <a:ext cx="12192000" cy="0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1B44861-B081-96F3-7A7F-18EEBC2ADE22}"/>
              </a:ext>
            </a:extLst>
          </p:cNvPr>
          <p:cNvSpPr txBox="1"/>
          <p:nvPr/>
        </p:nvSpPr>
        <p:spPr>
          <a:xfrm>
            <a:off x="909828" y="1276376"/>
            <a:ext cx="10152619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事業計画の承認をできるよう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へ権限付与を行います。異動・昇進があった場合は設定してください。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FD6F67A-8C09-1512-3B6C-035575CA67F9}"/>
              </a:ext>
            </a:extLst>
          </p:cNvPr>
          <p:cNvSpPr/>
          <p:nvPr/>
        </p:nvSpPr>
        <p:spPr>
          <a:xfrm>
            <a:off x="1174376" y="5468471"/>
            <a:ext cx="439272" cy="287132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04F59401-11DC-E843-2C2B-867C0DE50BE4}"/>
              </a:ext>
            </a:extLst>
          </p:cNvPr>
          <p:cNvSpPr/>
          <p:nvPr/>
        </p:nvSpPr>
        <p:spPr>
          <a:xfrm>
            <a:off x="3955805" y="5785156"/>
            <a:ext cx="1948761" cy="625541"/>
          </a:xfrm>
          <a:prstGeom prst="wedgeRoundRectCallout">
            <a:avLst>
              <a:gd name="adj1" fmla="val -25046"/>
              <a:gd name="adj2" fmla="val 37126"/>
              <a:gd name="adj3" fmla="val 16667"/>
            </a:avLst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役職を合わせる</a:t>
            </a:r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7EF5517D-3072-B76E-EDDF-C29F02EFA4E5}"/>
              </a:ext>
            </a:extLst>
          </p:cNvPr>
          <p:cNvSpPr/>
          <p:nvPr/>
        </p:nvSpPr>
        <p:spPr>
          <a:xfrm>
            <a:off x="6239981" y="3144983"/>
            <a:ext cx="2375102" cy="451580"/>
          </a:xfrm>
          <a:prstGeom prst="wedgeRoundRectCallout">
            <a:avLst>
              <a:gd name="adj1" fmla="val -30850"/>
              <a:gd name="adj2" fmla="val 94359"/>
              <a:gd name="adj3" fmla="val 16667"/>
            </a:avLst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該当の</a:t>
            </a:r>
            <a:r>
              <a:rPr kumimoji="1" lang="ja-JP" altLang="en-US" dirty="0">
                <a:solidFill>
                  <a:schemeClr val="tx1"/>
                </a:solidFill>
              </a:rPr>
              <a:t>承認欄を選択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5B3D75B8-2C3E-1E4D-07AF-F44320F19E86}"/>
              </a:ext>
            </a:extLst>
          </p:cNvPr>
          <p:cNvSpPr/>
          <p:nvPr/>
        </p:nvSpPr>
        <p:spPr>
          <a:xfrm>
            <a:off x="8326905" y="4437529"/>
            <a:ext cx="3425824" cy="322730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E99A2423-D85B-08BD-E850-E68D4DD162BC}"/>
              </a:ext>
            </a:extLst>
          </p:cNvPr>
          <p:cNvSpPr/>
          <p:nvPr/>
        </p:nvSpPr>
        <p:spPr>
          <a:xfrm rot="20124460">
            <a:off x="5761237" y="5203493"/>
            <a:ext cx="2706701" cy="319809"/>
          </a:xfrm>
          <a:prstGeom prst="rightArrow">
            <a:avLst>
              <a:gd name="adj1" fmla="val 26470"/>
              <a:gd name="adj2" fmla="val 6176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3BF95EA2-E0F8-AB93-0838-F7BACCFC2546}"/>
              </a:ext>
            </a:extLst>
          </p:cNvPr>
          <p:cNvSpPr/>
          <p:nvPr/>
        </p:nvSpPr>
        <p:spPr>
          <a:xfrm rot="11560519">
            <a:off x="1737680" y="5712834"/>
            <a:ext cx="2133600" cy="319809"/>
          </a:xfrm>
          <a:prstGeom prst="rightArrow">
            <a:avLst>
              <a:gd name="adj1" fmla="val 26470"/>
              <a:gd name="adj2" fmla="val 6176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97740F7C-1802-CF94-2672-73B359656223}"/>
              </a:ext>
            </a:extLst>
          </p:cNvPr>
          <p:cNvSpPr/>
          <p:nvPr/>
        </p:nvSpPr>
        <p:spPr>
          <a:xfrm>
            <a:off x="5986137" y="3785054"/>
            <a:ext cx="740842" cy="286116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D4B83E8-2995-6192-CC09-2E8EDFCD83BA}"/>
              </a:ext>
            </a:extLst>
          </p:cNvPr>
          <p:cNvSpPr txBox="1"/>
          <p:nvPr/>
        </p:nvSpPr>
        <p:spPr>
          <a:xfrm>
            <a:off x="480490" y="2847553"/>
            <a:ext cx="4054450" cy="52322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システム設定→すべての設定→「共通」タブ→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ログイン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管理→従業員用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BD111FD-5957-62C8-7D7E-1F32CACE3D44}"/>
              </a:ext>
            </a:extLst>
          </p:cNvPr>
          <p:cNvSpPr txBox="1"/>
          <p:nvPr/>
        </p:nvSpPr>
        <p:spPr>
          <a:xfrm>
            <a:off x="5817451" y="2082304"/>
            <a:ext cx="4745505" cy="6463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システム設定 → すべての設定 →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「分譲土地」タブ→ 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6-5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承認欄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7561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77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 直樹</dc:creator>
  <cp:lastModifiedBy>井上 直樹</cp:lastModifiedBy>
  <cp:revision>12</cp:revision>
  <dcterms:created xsi:type="dcterms:W3CDTF">2023-11-27T07:15:20Z</dcterms:created>
  <dcterms:modified xsi:type="dcterms:W3CDTF">2025-01-29T04:50:05Z</dcterms:modified>
</cp:coreProperties>
</file>