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8" r:id="rId2"/>
    <p:sldId id="259" r:id="rId3"/>
    <p:sldId id="260" r:id="rId4"/>
    <p:sldId id="261" r:id="rId5"/>
  </p:sldIdLst>
  <p:sldSz cx="12192000" cy="6858000"/>
  <p:notesSz cx="7102475" cy="10233025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D5D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2" d="100"/>
          <a:sy n="102" d="100"/>
        </p:scale>
        <p:origin x="114" y="1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7739" cy="513428"/>
          </a:xfrm>
          <a:prstGeom prst="rect">
            <a:avLst/>
          </a:prstGeom>
        </p:spPr>
        <p:txBody>
          <a:bodyPr vert="horz" lIns="99057" tIns="49528" rIns="99057" bIns="49528" rtlCol="0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4023092" y="0"/>
            <a:ext cx="3077739" cy="513428"/>
          </a:xfrm>
          <a:prstGeom prst="rect">
            <a:avLst/>
          </a:prstGeom>
        </p:spPr>
        <p:txBody>
          <a:bodyPr vert="horz" lIns="99057" tIns="49528" rIns="99057" bIns="49528" rtlCol="0"/>
          <a:lstStyle>
            <a:lvl1pPr algn="r">
              <a:defRPr sz="1300"/>
            </a:lvl1pPr>
          </a:lstStyle>
          <a:p>
            <a:fld id="{4D595934-F681-401A-A106-25908DDB1668}" type="datetimeFigureOut">
              <a:rPr kumimoji="1" lang="ja-JP" altLang="en-US" smtClean="0"/>
              <a:t>2025/3/25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482600" y="1279525"/>
            <a:ext cx="6137275" cy="34528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57" tIns="49528" rIns="99057" bIns="49528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710248" y="4924643"/>
            <a:ext cx="5681980" cy="4029254"/>
          </a:xfrm>
          <a:prstGeom prst="rect">
            <a:avLst/>
          </a:prstGeom>
        </p:spPr>
        <p:txBody>
          <a:bodyPr vert="horz" lIns="99057" tIns="49528" rIns="99057" bIns="49528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719598"/>
            <a:ext cx="3077739" cy="513427"/>
          </a:xfrm>
          <a:prstGeom prst="rect">
            <a:avLst/>
          </a:prstGeom>
        </p:spPr>
        <p:txBody>
          <a:bodyPr vert="horz" lIns="99057" tIns="49528" rIns="99057" bIns="49528" rtlCol="0" anchor="b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4023092" y="9719598"/>
            <a:ext cx="3077739" cy="513427"/>
          </a:xfrm>
          <a:prstGeom prst="rect">
            <a:avLst/>
          </a:prstGeom>
        </p:spPr>
        <p:txBody>
          <a:bodyPr vert="horz" lIns="99057" tIns="49528" rIns="99057" bIns="49528" rtlCol="0" anchor="b"/>
          <a:lstStyle>
            <a:lvl1pPr algn="r">
              <a:defRPr sz="1300"/>
            </a:lvl1pPr>
          </a:lstStyle>
          <a:p>
            <a:fld id="{AF0B9C62-BAB3-419C-A229-004A0120D75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471301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70B5CB4-C352-5A47-9530-35ED0C8CB66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47BC7BB6-12DE-1B36-3DF8-E8E0B98870E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DAD3496-C089-C46F-4996-25F4DE8E73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C5EBCE-ED67-4C43-B63E-A514D82BB203}" type="datetime1">
              <a:rPr kumimoji="1" lang="ja-JP" altLang="en-US" smtClean="0"/>
              <a:t>2025/3/25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3112D51-727A-4334-CB87-F11CC9C3BA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1CB72F8-E947-7B07-EA7E-6A196EBD31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AC0A0-4AFB-4D90-BA3B-A2898BA91B4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647556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8F4CDBA-7757-B638-CC3F-33CF2A5826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15985C71-BCB0-93A1-D3AB-2E3D5A10DB5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50F722E-FC00-1ADD-0749-1B87541D4E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8E2684-9451-4B5A-A88B-20B50ECEC16E}" type="datetime1">
              <a:rPr kumimoji="1" lang="ja-JP" altLang="en-US" smtClean="0"/>
              <a:t>2025/3/25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F7C544C-0D68-8732-61DC-D29FC6B9B6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CF9C214-D202-D038-6409-8A949BCB67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AC0A0-4AFB-4D90-BA3B-A2898BA91B4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621462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DB0FBE8E-98D8-075A-219B-A785F4D321C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713858F7-0CA7-70B2-7708-1E280722575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F4AACEC-AD14-BBC5-F2BB-DA86A14739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53E63-3B0D-4917-86EF-6F65B277F306}" type="datetime1">
              <a:rPr kumimoji="1" lang="ja-JP" altLang="en-US" smtClean="0"/>
              <a:t>2025/3/25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AF96120-7EEE-9F01-8BFE-6C3A87CBF4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7483E17-E854-7CE7-2C09-E2D757A7A8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AC0A0-4AFB-4D90-BA3B-A2898BA91B4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642298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5F2F15B-1D04-DCE0-22E9-83D666E3DC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69AC0336-40B7-756D-549D-873E853C44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337DC1F-D4E7-D7DA-333B-BB88D5C2E3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1B4277-B85B-4A0D-906E-6E99CE2F2604}" type="datetime1">
              <a:rPr kumimoji="1" lang="ja-JP" altLang="en-US" smtClean="0"/>
              <a:t>2025/3/25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EFBCD9C-91C0-A7C8-D8AB-AD05D6D307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D63946C-D76C-6FCB-1A1E-6D093B3B7C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AC0A0-4AFB-4D90-BA3B-A2898BA91B4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718079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A08D8A1-F96B-FCDD-4F6F-CE9D8AD7F4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88A0D861-2DE4-4ACA-07BE-52EA701A98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D66E0EF-E6DD-5E0E-DE73-76B2F1CDF4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100149-D26B-47E8-A8A2-DA4B299FF84A}" type="datetime1">
              <a:rPr kumimoji="1" lang="ja-JP" altLang="en-US" smtClean="0"/>
              <a:t>2025/3/25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DF6FB24-4C5B-CA8A-9AE2-A08DC4D41D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C66CD9A-3A1C-F836-8D9C-54DC49EF71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AC0A0-4AFB-4D90-BA3B-A2898BA91B4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164529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33AC125-6389-D6D7-A9A1-DF23328A26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7F5932C2-12FD-353D-71C0-4E3C8234804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FC9F95C5-67A9-F1C3-069D-37D980C90DE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F2831322-9326-6623-0D8E-E3336BE036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12385E-9240-4138-8CF2-B422311FB559}" type="datetime1">
              <a:rPr kumimoji="1" lang="ja-JP" altLang="en-US" smtClean="0"/>
              <a:t>2025/3/25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1480EB32-8578-693E-9CFE-F0B9929F11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50DFB33E-1FC0-6C31-C744-1B2C418A4F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AC0A0-4AFB-4D90-BA3B-A2898BA91B4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966733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6FFF320-C926-3DEF-3C62-06669AC0C3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0681E8B7-F34A-78FE-9D5E-3234C01A22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181BEFFE-C986-34F7-A2F1-4BFDC2CA7CF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F3266FD8-C289-0331-ED9E-13DC1EDA5D8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4A29039E-BDF1-54EA-A42A-1109E5D852E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93102E92-4F94-8307-E12A-E5F399E503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11DAAE-58D8-4A06-A898-16341268DB04}" type="datetime1">
              <a:rPr kumimoji="1" lang="ja-JP" altLang="en-US" smtClean="0"/>
              <a:t>2025/3/25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8661D4CB-3014-56EF-154F-5033772391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03A2248D-61D1-8705-46EA-7AADAFD696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AC0A0-4AFB-4D90-BA3B-A2898BA91B4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576310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D9447F5-1AD8-75EE-AA89-4E9A2401E6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B88013F9-F783-E38C-ADB7-18914E64ED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77766-01BE-4896-9661-6F988F82E0DA}" type="datetime1">
              <a:rPr kumimoji="1" lang="ja-JP" altLang="en-US" smtClean="0"/>
              <a:t>2025/3/25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FEEA9458-3FC4-3067-F1A3-19FF68C7B8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52548BFF-6B68-3A89-9585-27B6651CF8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AC0A0-4AFB-4D90-BA3B-A2898BA91B4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690381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43BC6748-BEB5-298B-CFBD-5B9F51559DE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448800" y="0"/>
            <a:ext cx="2743200" cy="365125"/>
          </a:xfrm>
        </p:spPr>
        <p:txBody>
          <a:bodyPr/>
          <a:lstStyle>
            <a:lvl1pPr algn="r">
              <a:defRPr/>
            </a:lvl1pPr>
          </a:lstStyle>
          <a:p>
            <a:fld id="{14A34C4C-BC19-421E-9778-29B180DD6D40}" type="datetime1">
              <a:rPr lang="ja-JP" altLang="en-US" smtClean="0"/>
              <a:pPr/>
              <a:t>2025/3/25</a:t>
            </a:fld>
            <a:endParaRPr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704AAFE1-DC5F-7DFD-D7E8-5251DBF287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1FDF899D-E29C-2CFC-4D84-9B59B4D136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8800" y="6492875"/>
            <a:ext cx="2743200" cy="365125"/>
          </a:xfrm>
        </p:spPr>
        <p:txBody>
          <a:bodyPr/>
          <a:lstStyle/>
          <a:p>
            <a:fld id="{E0CAC0A0-4AFB-4D90-BA3B-A2898BA91B4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179302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A355CCA-D5A7-B339-9674-10223D60D6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93C09002-EDD3-0203-72C9-A2E5ED669C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FBD9B10A-1A19-F7E6-D3F7-8ACB7CA16EE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347047ED-F168-3A9B-CF94-ED04E0DD7C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E56468-E24E-452F-A8A3-1D0754AE5DFE}" type="datetime1">
              <a:rPr kumimoji="1" lang="ja-JP" altLang="en-US" smtClean="0"/>
              <a:t>2025/3/25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459A19F9-EF67-32B4-FBBB-E26A9C0BC9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91ACD140-043A-35A0-131B-56790592F0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AC0A0-4AFB-4D90-BA3B-A2898BA91B4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846512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1AE805C-0BE0-B6AF-C4E5-852633606A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9BBBECD5-7A58-DC3E-1481-3D9838FF51D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84913342-C560-FE24-3AEB-EBA90AAE794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75A9646E-9624-13F3-8AB7-5BE91D10FD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6CD5D4-EFDE-44FB-93BF-F6D1BEA89761}" type="datetime1">
              <a:rPr kumimoji="1" lang="ja-JP" altLang="en-US" smtClean="0"/>
              <a:t>2025/3/25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D12EF7F2-81D1-64D9-EA92-FA97123EC5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1B3C7358-CE52-184E-50F8-89A8F87391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AC0A0-4AFB-4D90-BA3B-A2898BA91B4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36949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6B033B5F-0123-244F-4E98-81D4D6D472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243D765D-233B-B28A-1ACB-CFE71B6D47D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18836CDE-59F9-5A65-1758-DFFFBA8D5D4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9FD1F7-956B-4BD9-8318-6A065F58A242}" type="datetime1">
              <a:rPr kumimoji="1" lang="ja-JP" altLang="en-US" smtClean="0"/>
              <a:t>2025/3/25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B8D7651-00A3-743A-C076-B87796081BE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E5F91AA-FA41-655D-D1BC-3E14394B1C5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CAC0A0-4AFB-4D90-BA3B-A2898BA91B4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619260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図 2">
            <a:extLst>
              <a:ext uri="{FF2B5EF4-FFF2-40B4-BE49-F238E27FC236}">
                <a16:creationId xmlns:a16="http://schemas.microsoft.com/office/drawing/2014/main" id="{6B94E3F9-2E74-B484-4DC6-374210BBD61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1317" y="876693"/>
            <a:ext cx="7922096" cy="5612914"/>
          </a:xfrm>
          <a:prstGeom prst="rect">
            <a:avLst/>
          </a:prstGeom>
        </p:spPr>
      </p:pic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89F5FCA0-B9A9-6C9B-3A0F-52FC98A483A2}"/>
              </a:ext>
            </a:extLst>
          </p:cNvPr>
          <p:cNvSpPr txBox="1"/>
          <p:nvPr/>
        </p:nvSpPr>
        <p:spPr>
          <a:xfrm>
            <a:off x="351317" y="329938"/>
            <a:ext cx="29546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/>
              <a:t>小口現金出納帳　更新手順</a:t>
            </a: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06BC17C6-E79D-2572-AD1C-7869013ECE2E}"/>
              </a:ext>
            </a:extLst>
          </p:cNvPr>
          <p:cNvSpPr/>
          <p:nvPr/>
        </p:nvSpPr>
        <p:spPr>
          <a:xfrm>
            <a:off x="1302544" y="6169819"/>
            <a:ext cx="407194" cy="190500"/>
          </a:xfrm>
          <a:prstGeom prst="rect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2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415E6FCB-0D9F-D300-8747-E8FBE2E63E40}"/>
              </a:ext>
            </a:extLst>
          </p:cNvPr>
          <p:cNvSpPr txBox="1"/>
          <p:nvPr/>
        </p:nvSpPr>
        <p:spPr>
          <a:xfrm>
            <a:off x="8709975" y="876693"/>
            <a:ext cx="3327662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kumimoji="1" lang="ja-JP" altLang="en-US" sz="2000" b="1" dirty="0">
                <a:solidFill>
                  <a:srgbClr val="FF0000"/>
                </a:solidFill>
                <a:highlight>
                  <a:srgbClr val="FFFF00"/>
                </a:highlight>
              </a:rPr>
              <a:t>出納帳</a:t>
            </a:r>
            <a:r>
              <a:rPr kumimoji="1" lang="ja-JP" altLang="en-US" sz="2000" b="1" dirty="0">
                <a:solidFill>
                  <a:srgbClr val="FF0000"/>
                </a:solidFill>
              </a:rPr>
              <a:t>タブの名称を</a:t>
            </a:r>
            <a:br>
              <a:rPr kumimoji="1" lang="en-US" altLang="ja-JP" sz="2000" b="1" dirty="0">
                <a:solidFill>
                  <a:srgbClr val="FF0000"/>
                </a:solidFill>
              </a:rPr>
            </a:br>
            <a:r>
              <a:rPr kumimoji="1" lang="ja-JP" altLang="en-US" sz="2000" b="1" dirty="0">
                <a:solidFill>
                  <a:srgbClr val="FF0000"/>
                </a:solidFill>
              </a:rPr>
              <a:t>変更しないでください</a:t>
            </a:r>
            <a:endParaRPr kumimoji="1" lang="en-US" altLang="ja-JP" sz="2000" b="1" dirty="0">
              <a:solidFill>
                <a:srgbClr val="FF0000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kumimoji="1" lang="en-US" altLang="ja-JP" sz="2000" b="1" dirty="0">
              <a:solidFill>
                <a:srgbClr val="FF0000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kumimoji="1" lang="ja-JP" altLang="en-US" sz="2000" b="1" dirty="0"/>
              <a:t>管理部に提出後に作業を行って下さい</a:t>
            </a:r>
            <a:endParaRPr kumimoji="1" lang="en-US" altLang="ja-JP" sz="2000" b="1" dirty="0"/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C660CC05-E641-E803-2934-409B88B5AC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2F31A0-AA90-4697-8ABD-DF9B8776B81A}" type="datetime1">
              <a:rPr kumimoji="1" lang="ja-JP" altLang="en-US" smtClean="0"/>
              <a:t>2025/3/25</a:t>
            </a:fld>
            <a:endParaRPr kumimoji="1" lang="ja-JP" altLang="en-US"/>
          </a:p>
        </p:txBody>
      </p:sp>
      <p:sp>
        <p:nvSpPr>
          <p:cNvPr id="8" name="スライド番号プレースホルダー 7">
            <a:extLst>
              <a:ext uri="{FF2B5EF4-FFF2-40B4-BE49-F238E27FC236}">
                <a16:creationId xmlns:a16="http://schemas.microsoft.com/office/drawing/2014/main" id="{674C1411-5771-EA39-4A1B-A9CAD3B201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AC0A0-4AFB-4D90-BA3B-A2898BA91B4F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079108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B8FAB3D-1A18-8493-9C16-708F8DAE7A9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図 6">
            <a:extLst>
              <a:ext uri="{FF2B5EF4-FFF2-40B4-BE49-F238E27FC236}">
                <a16:creationId xmlns:a16="http://schemas.microsoft.com/office/drawing/2014/main" id="{A83AFB45-66E8-C74E-43A2-51127FF32A8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1317" y="876693"/>
            <a:ext cx="7922096" cy="5612914"/>
          </a:xfrm>
          <a:prstGeom prst="rect">
            <a:avLst/>
          </a:prstGeom>
        </p:spPr>
      </p:pic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58879DD9-2539-0B94-19E4-FAF4FC2DAB6E}"/>
              </a:ext>
            </a:extLst>
          </p:cNvPr>
          <p:cNvSpPr txBox="1"/>
          <p:nvPr/>
        </p:nvSpPr>
        <p:spPr>
          <a:xfrm>
            <a:off x="351317" y="329938"/>
            <a:ext cx="29546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/>
              <a:t>小口現金出納帳　更新手順</a:t>
            </a: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9B650BDB-13FE-6D3C-9ACA-E85FF3605CB3}"/>
              </a:ext>
            </a:extLst>
          </p:cNvPr>
          <p:cNvSpPr/>
          <p:nvPr/>
        </p:nvSpPr>
        <p:spPr>
          <a:xfrm>
            <a:off x="1490664" y="5257800"/>
            <a:ext cx="1042986" cy="190500"/>
          </a:xfrm>
          <a:prstGeom prst="rect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2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CCBAD35F-58CC-C177-24D7-77C84954420E}"/>
              </a:ext>
            </a:extLst>
          </p:cNvPr>
          <p:cNvSpPr txBox="1"/>
          <p:nvPr/>
        </p:nvSpPr>
        <p:spPr>
          <a:xfrm>
            <a:off x="8748074" y="876693"/>
            <a:ext cx="3327662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kumimoji="1" lang="ja-JP" altLang="en-US" dirty="0"/>
              <a:t>出納帳タブを右クリック</a:t>
            </a:r>
            <a:endParaRPr kumimoji="1" lang="en-US" altLang="ja-JP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kumimoji="1" lang="en-US" altLang="ja-JP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kumimoji="1" lang="ja-JP" altLang="en-US" dirty="0"/>
              <a:t>移動またはコピーを選択</a:t>
            </a:r>
            <a:endParaRPr kumimoji="1" lang="en-US" altLang="ja-JP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kumimoji="1" lang="en-US" altLang="ja-JP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kumimoji="1" lang="ja-JP" altLang="en-US" dirty="0"/>
              <a:t>コピーを作成するに☑</a:t>
            </a:r>
            <a:endParaRPr kumimoji="1" lang="en-US" altLang="ja-JP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kumimoji="1" lang="en-US" altLang="ja-JP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kumimoji="1" lang="ja-JP" altLang="en-US" dirty="0"/>
              <a:t>　　　  をクリック</a:t>
            </a:r>
            <a:endParaRPr kumimoji="1" lang="en-US" altLang="ja-JP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kumimoji="1" lang="ja-JP" altLang="en-US" dirty="0"/>
          </a:p>
        </p:txBody>
      </p:sp>
      <p:pic>
        <p:nvPicPr>
          <p:cNvPr id="11" name="図 10">
            <a:extLst>
              <a:ext uri="{FF2B5EF4-FFF2-40B4-BE49-F238E27FC236}">
                <a16:creationId xmlns:a16="http://schemas.microsoft.com/office/drawing/2014/main" id="{0013A131-8661-8BF7-26C7-C4197096EB0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925626" y="3185017"/>
            <a:ext cx="2915057" cy="3153215"/>
          </a:xfrm>
          <a:prstGeom prst="rect">
            <a:avLst/>
          </a:prstGeom>
        </p:spPr>
      </p:pic>
      <p:pic>
        <p:nvPicPr>
          <p:cNvPr id="13" name="図 12">
            <a:extLst>
              <a:ext uri="{FF2B5EF4-FFF2-40B4-BE49-F238E27FC236}">
                <a16:creationId xmlns:a16="http://schemas.microsoft.com/office/drawing/2014/main" id="{BA26DA71-80FB-F796-1098-B98E6CA31F7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160692" y="2588820"/>
            <a:ext cx="714475" cy="228632"/>
          </a:xfrm>
          <a:prstGeom prst="rect">
            <a:avLst/>
          </a:prstGeom>
        </p:spPr>
      </p:pic>
      <p:cxnSp>
        <p:nvCxnSpPr>
          <p:cNvPr id="15" name="直線矢印コネクタ 14">
            <a:extLst>
              <a:ext uri="{FF2B5EF4-FFF2-40B4-BE49-F238E27FC236}">
                <a16:creationId xmlns:a16="http://schemas.microsoft.com/office/drawing/2014/main" id="{616A3166-BBE8-7B33-4A30-149D7D1432FB}"/>
              </a:ext>
            </a:extLst>
          </p:cNvPr>
          <p:cNvCxnSpPr>
            <a:cxnSpLocks/>
            <a:stCxn id="5" idx="3"/>
            <a:endCxn id="11" idx="1"/>
          </p:cNvCxnSpPr>
          <p:nvPr/>
        </p:nvCxnSpPr>
        <p:spPr>
          <a:xfrm flipV="1">
            <a:off x="2533650" y="4761625"/>
            <a:ext cx="6391976" cy="591425"/>
          </a:xfrm>
          <a:prstGeom prst="straightConnector1">
            <a:avLst/>
          </a:prstGeom>
          <a:ln w="762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日付プレースホルダー 18">
            <a:extLst>
              <a:ext uri="{FF2B5EF4-FFF2-40B4-BE49-F238E27FC236}">
                <a16:creationId xmlns:a16="http://schemas.microsoft.com/office/drawing/2014/main" id="{DA689067-9C0A-39BE-2C00-7305000F61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67947F-FD09-4B6B-ABAA-98E86D77027C}" type="datetime1">
              <a:rPr kumimoji="1" lang="ja-JP" altLang="en-US" smtClean="0"/>
              <a:t>2025/3/25</a:t>
            </a:fld>
            <a:endParaRPr kumimoji="1" lang="ja-JP" altLang="en-US"/>
          </a:p>
        </p:txBody>
      </p:sp>
      <p:sp>
        <p:nvSpPr>
          <p:cNvPr id="20" name="スライド番号プレースホルダー 19">
            <a:extLst>
              <a:ext uri="{FF2B5EF4-FFF2-40B4-BE49-F238E27FC236}">
                <a16:creationId xmlns:a16="http://schemas.microsoft.com/office/drawing/2014/main" id="{577A5970-704F-FEA6-E431-68B86C4B41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AC0A0-4AFB-4D90-BA3B-A2898BA91B4F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772377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6C55605-C35A-0837-CFC6-F5C0D7311F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図 2">
            <a:extLst>
              <a:ext uri="{FF2B5EF4-FFF2-40B4-BE49-F238E27FC236}">
                <a16:creationId xmlns:a16="http://schemas.microsoft.com/office/drawing/2014/main" id="{D7CE571A-1739-555E-C9FB-E09A0BD80CD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1317" y="876693"/>
            <a:ext cx="7922096" cy="5612914"/>
          </a:xfrm>
          <a:prstGeom prst="rect">
            <a:avLst/>
          </a:prstGeom>
        </p:spPr>
      </p:pic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4BF524C4-FB02-27F1-72BD-416939F66D68}"/>
              </a:ext>
            </a:extLst>
          </p:cNvPr>
          <p:cNvSpPr txBox="1"/>
          <p:nvPr/>
        </p:nvSpPr>
        <p:spPr>
          <a:xfrm>
            <a:off x="351317" y="329938"/>
            <a:ext cx="29546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/>
              <a:t>小口現金出納帳　更新手順</a:t>
            </a: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D3573ED7-64DB-962E-7CB0-54A4237AFDD9}"/>
              </a:ext>
            </a:extLst>
          </p:cNvPr>
          <p:cNvSpPr/>
          <p:nvPr/>
        </p:nvSpPr>
        <p:spPr>
          <a:xfrm>
            <a:off x="907101" y="6169819"/>
            <a:ext cx="557368" cy="183454"/>
          </a:xfrm>
          <a:prstGeom prst="rect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2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CE883B0B-B96A-DC3A-DB31-AD01C003EA77}"/>
              </a:ext>
            </a:extLst>
          </p:cNvPr>
          <p:cNvSpPr txBox="1"/>
          <p:nvPr/>
        </p:nvSpPr>
        <p:spPr>
          <a:xfrm>
            <a:off x="8682877" y="876693"/>
            <a:ext cx="332766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kumimoji="1" lang="ja-JP" altLang="en-US" dirty="0"/>
              <a:t>出納帳（</a:t>
            </a:r>
            <a:r>
              <a:rPr kumimoji="1" lang="en-US" altLang="ja-JP" dirty="0"/>
              <a:t>2</a:t>
            </a:r>
            <a:r>
              <a:rPr kumimoji="1" lang="ja-JP" altLang="en-US" dirty="0"/>
              <a:t>）が出来る</a:t>
            </a:r>
            <a:endParaRPr kumimoji="1" lang="en-US" altLang="ja-JP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kumimoji="1" lang="ja-JP" altLang="en-US" dirty="0"/>
              <a:t>出納帳（</a:t>
            </a:r>
            <a:r>
              <a:rPr kumimoji="1" lang="en-US" altLang="ja-JP" dirty="0"/>
              <a:t>2</a:t>
            </a:r>
            <a:r>
              <a:rPr kumimoji="1" lang="ja-JP" altLang="en-US" dirty="0"/>
              <a:t>）の名前を変更</a:t>
            </a:r>
          </a:p>
        </p:txBody>
      </p:sp>
      <p:pic>
        <p:nvPicPr>
          <p:cNvPr id="12" name="図 11">
            <a:extLst>
              <a:ext uri="{FF2B5EF4-FFF2-40B4-BE49-F238E27FC236}">
                <a16:creationId xmlns:a16="http://schemas.microsoft.com/office/drawing/2014/main" id="{EC3A7D8E-47CD-53DD-8844-7BB8673B497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682877" y="1733659"/>
            <a:ext cx="3458058" cy="523948"/>
          </a:xfrm>
          <a:prstGeom prst="rect">
            <a:avLst/>
          </a:prstGeom>
        </p:spPr>
      </p:pic>
      <p:cxnSp>
        <p:nvCxnSpPr>
          <p:cNvPr id="14" name="直線矢印コネクタ 13">
            <a:extLst>
              <a:ext uri="{FF2B5EF4-FFF2-40B4-BE49-F238E27FC236}">
                <a16:creationId xmlns:a16="http://schemas.microsoft.com/office/drawing/2014/main" id="{45823A18-1D35-9CB1-52E4-AA4A8C766D2F}"/>
              </a:ext>
            </a:extLst>
          </p:cNvPr>
          <p:cNvCxnSpPr>
            <a:cxnSpLocks/>
            <a:stCxn id="5" idx="3"/>
          </p:cNvCxnSpPr>
          <p:nvPr/>
        </p:nvCxnSpPr>
        <p:spPr>
          <a:xfrm flipV="1">
            <a:off x="1464469" y="2085975"/>
            <a:ext cx="8174831" cy="4175571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日付プレースホルダー 16">
            <a:extLst>
              <a:ext uri="{FF2B5EF4-FFF2-40B4-BE49-F238E27FC236}">
                <a16:creationId xmlns:a16="http://schemas.microsoft.com/office/drawing/2014/main" id="{4E529AC8-3AFD-9562-8CCD-9F9A18AD51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54056E-18AD-48EA-8B09-608C3DAD1F39}" type="datetime1">
              <a:rPr kumimoji="1" lang="ja-JP" altLang="en-US" smtClean="0"/>
              <a:t>2025/3/25</a:t>
            </a:fld>
            <a:endParaRPr kumimoji="1" lang="ja-JP" altLang="en-US"/>
          </a:p>
        </p:txBody>
      </p:sp>
      <p:sp>
        <p:nvSpPr>
          <p:cNvPr id="18" name="スライド番号プレースホルダー 17">
            <a:extLst>
              <a:ext uri="{FF2B5EF4-FFF2-40B4-BE49-F238E27FC236}">
                <a16:creationId xmlns:a16="http://schemas.microsoft.com/office/drawing/2014/main" id="{F4A23AD3-3A43-48BB-D76D-CA39EE521F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AC0A0-4AFB-4D90-BA3B-A2898BA91B4F}" type="slidenum">
              <a:rPr kumimoji="1" lang="ja-JP" altLang="en-US" smtClean="0"/>
              <a:t>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759495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71D87FA-7C7A-D8DB-BB15-17B7854FDA8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図 6">
            <a:extLst>
              <a:ext uri="{FF2B5EF4-FFF2-40B4-BE49-F238E27FC236}">
                <a16:creationId xmlns:a16="http://schemas.microsoft.com/office/drawing/2014/main" id="{AB3F9494-15BD-3DD4-5A0C-382D2CED5F2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1317" y="876693"/>
            <a:ext cx="7922096" cy="5612914"/>
          </a:xfrm>
          <a:prstGeom prst="rect">
            <a:avLst/>
          </a:prstGeom>
        </p:spPr>
      </p:pic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CA1EB360-4C93-11B5-A73D-7D831E02F285}"/>
              </a:ext>
            </a:extLst>
          </p:cNvPr>
          <p:cNvSpPr txBox="1"/>
          <p:nvPr/>
        </p:nvSpPr>
        <p:spPr>
          <a:xfrm>
            <a:off x="351317" y="329938"/>
            <a:ext cx="29546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/>
              <a:t>小口現金出納帳　更新手順</a:t>
            </a: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44E48B9A-45B9-5838-8C5D-EBB9B25726FA}"/>
              </a:ext>
            </a:extLst>
          </p:cNvPr>
          <p:cNvSpPr/>
          <p:nvPr/>
        </p:nvSpPr>
        <p:spPr>
          <a:xfrm>
            <a:off x="1619250" y="6174484"/>
            <a:ext cx="416719" cy="183454"/>
          </a:xfrm>
          <a:prstGeom prst="rect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2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88E0C8A5-5E60-CD71-1842-63700ADBB487}"/>
              </a:ext>
            </a:extLst>
          </p:cNvPr>
          <p:cNvSpPr txBox="1"/>
          <p:nvPr/>
        </p:nvSpPr>
        <p:spPr>
          <a:xfrm>
            <a:off x="8612115" y="876693"/>
            <a:ext cx="3327662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kumimoji="1" lang="ja-JP" altLang="en-US" dirty="0">
                <a:highlight>
                  <a:srgbClr val="FFFF00"/>
                </a:highlight>
              </a:rPr>
              <a:t>出納帳</a:t>
            </a:r>
            <a:r>
              <a:rPr kumimoji="1" lang="ja-JP" altLang="en-US" dirty="0"/>
              <a:t>タブに戻り、データを削除する。</a:t>
            </a:r>
            <a:endParaRPr kumimoji="1" lang="en-US" altLang="ja-JP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kumimoji="1" lang="en-US" altLang="ja-JP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kumimoji="1" lang="ja-JP" altLang="en-US" dirty="0"/>
              <a:t>赤枠内を削除</a:t>
            </a:r>
            <a:endParaRPr kumimoji="1" lang="en-US" altLang="ja-JP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kumimoji="1" lang="en-US" altLang="ja-JP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kumimoji="1" lang="ja-JP" altLang="en-US" dirty="0"/>
              <a:t>差引残高を更新</a:t>
            </a:r>
            <a:endParaRPr kumimoji="1" lang="en-US" altLang="ja-JP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altLang="ja-JP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kumimoji="1" lang="ja-JP" altLang="en-US" dirty="0"/>
              <a:t>更新日以降のデータを入力してください</a:t>
            </a:r>
            <a:endParaRPr kumimoji="1" lang="en-US" altLang="ja-JP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kumimoji="1" lang="en-US" altLang="ja-JP" dirty="0"/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6F6A135B-2526-0DB9-3C8F-89C96002DBD1}"/>
              </a:ext>
            </a:extLst>
          </p:cNvPr>
          <p:cNvSpPr/>
          <p:nvPr/>
        </p:nvSpPr>
        <p:spPr>
          <a:xfrm>
            <a:off x="508459" y="3429000"/>
            <a:ext cx="1317960" cy="2613815"/>
          </a:xfrm>
          <a:prstGeom prst="rect">
            <a:avLst/>
          </a:prstGeom>
          <a:solidFill>
            <a:srgbClr val="FFD5D5">
              <a:alpha val="50000"/>
            </a:srgbClr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2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BECAF3C4-084C-C02C-ED8F-174DB17ACF2B}"/>
              </a:ext>
            </a:extLst>
          </p:cNvPr>
          <p:cNvSpPr/>
          <p:nvPr/>
        </p:nvSpPr>
        <p:spPr>
          <a:xfrm>
            <a:off x="1932447" y="3428999"/>
            <a:ext cx="4835066" cy="2613815"/>
          </a:xfrm>
          <a:prstGeom prst="rect">
            <a:avLst/>
          </a:prstGeom>
          <a:solidFill>
            <a:srgbClr val="FFD5D5">
              <a:alpha val="50000"/>
            </a:srgbClr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2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5E99A5F3-99C3-C472-284B-FDD15CF341EA}"/>
              </a:ext>
            </a:extLst>
          </p:cNvPr>
          <p:cNvSpPr/>
          <p:nvPr/>
        </p:nvSpPr>
        <p:spPr>
          <a:xfrm>
            <a:off x="7393781" y="3428998"/>
            <a:ext cx="626268" cy="2613815"/>
          </a:xfrm>
          <a:prstGeom prst="rect">
            <a:avLst/>
          </a:prstGeom>
          <a:solidFill>
            <a:srgbClr val="FFD5D5">
              <a:alpha val="50000"/>
            </a:srgbClr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2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9" name="コネクタ: カギ線 18">
            <a:extLst>
              <a:ext uri="{FF2B5EF4-FFF2-40B4-BE49-F238E27FC236}">
                <a16:creationId xmlns:a16="http://schemas.microsoft.com/office/drawing/2014/main" id="{9EC17CC0-CA42-B3AC-BDDD-A6DB8CA66988}"/>
              </a:ext>
            </a:extLst>
          </p:cNvPr>
          <p:cNvCxnSpPr>
            <a:cxnSpLocks/>
            <a:endCxn id="9" idx="0"/>
          </p:cNvCxnSpPr>
          <p:nvPr/>
        </p:nvCxnSpPr>
        <p:spPr>
          <a:xfrm rot="10800000" flipV="1">
            <a:off x="1167439" y="1847846"/>
            <a:ext cx="7752724" cy="1581154"/>
          </a:xfrm>
          <a:prstGeom prst="bentConnector2">
            <a:avLst/>
          </a:prstGeom>
          <a:ln w="762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コネクタ: カギ線 20">
            <a:extLst>
              <a:ext uri="{FF2B5EF4-FFF2-40B4-BE49-F238E27FC236}">
                <a16:creationId xmlns:a16="http://schemas.microsoft.com/office/drawing/2014/main" id="{2F1F8DD8-134C-0ACD-AB4B-E48257D542BF}"/>
              </a:ext>
            </a:extLst>
          </p:cNvPr>
          <p:cNvCxnSpPr>
            <a:cxnSpLocks/>
            <a:endCxn id="10" idx="0"/>
          </p:cNvCxnSpPr>
          <p:nvPr/>
        </p:nvCxnSpPr>
        <p:spPr>
          <a:xfrm rot="10800000" flipV="1">
            <a:off x="4349981" y="1847849"/>
            <a:ext cx="4536051" cy="1581150"/>
          </a:xfrm>
          <a:prstGeom prst="bentConnector2">
            <a:avLst/>
          </a:prstGeom>
          <a:ln w="762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コネクタ: カギ線 23">
            <a:extLst>
              <a:ext uri="{FF2B5EF4-FFF2-40B4-BE49-F238E27FC236}">
                <a16:creationId xmlns:a16="http://schemas.microsoft.com/office/drawing/2014/main" id="{EFA3CBE4-5F69-6475-E210-8B8FA642DD7F}"/>
              </a:ext>
            </a:extLst>
          </p:cNvPr>
          <p:cNvCxnSpPr>
            <a:cxnSpLocks/>
            <a:endCxn id="13" idx="0"/>
          </p:cNvCxnSpPr>
          <p:nvPr/>
        </p:nvCxnSpPr>
        <p:spPr>
          <a:xfrm rot="5400000">
            <a:off x="7494388" y="2060373"/>
            <a:ext cx="1581152" cy="1156098"/>
          </a:xfrm>
          <a:prstGeom prst="bentConnector3">
            <a:avLst>
              <a:gd name="adj1" fmla="val 0"/>
            </a:avLst>
          </a:prstGeom>
          <a:ln w="762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コネクタ: カギ線 45">
            <a:extLst>
              <a:ext uri="{FF2B5EF4-FFF2-40B4-BE49-F238E27FC236}">
                <a16:creationId xmlns:a16="http://schemas.microsoft.com/office/drawing/2014/main" id="{71B4551A-2C44-CB2F-7860-19ACF0AEA2DB}"/>
              </a:ext>
            </a:extLst>
          </p:cNvPr>
          <p:cNvCxnSpPr>
            <a:cxnSpLocks/>
            <a:endCxn id="11" idx="0"/>
          </p:cNvCxnSpPr>
          <p:nvPr/>
        </p:nvCxnSpPr>
        <p:spPr>
          <a:xfrm rot="10800000" flipV="1">
            <a:off x="7069619" y="2450951"/>
            <a:ext cx="1850544" cy="797074"/>
          </a:xfrm>
          <a:prstGeom prst="bentConnector2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874BFB25-E670-ECFC-43FF-9C10D5745DAA}"/>
              </a:ext>
            </a:extLst>
          </p:cNvPr>
          <p:cNvSpPr/>
          <p:nvPr/>
        </p:nvSpPr>
        <p:spPr>
          <a:xfrm>
            <a:off x="6712744" y="3248025"/>
            <a:ext cx="713749" cy="240506"/>
          </a:xfrm>
          <a:prstGeom prst="rect">
            <a:avLst/>
          </a:prstGeom>
          <a:noFill/>
          <a:ln w="76200" cap="flat" cmpd="sng" algn="ctr">
            <a:solidFill>
              <a:schemeClr val="accent5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2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0" name="日付プレースホルダー 59">
            <a:extLst>
              <a:ext uri="{FF2B5EF4-FFF2-40B4-BE49-F238E27FC236}">
                <a16:creationId xmlns:a16="http://schemas.microsoft.com/office/drawing/2014/main" id="{2B9F7409-013E-4A04-32AA-88EF998BBF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1DC38F-E44B-4574-8E07-45D13C0A9E84}" type="datetime1">
              <a:rPr kumimoji="1" lang="ja-JP" altLang="en-US" smtClean="0"/>
              <a:t>2025/3/25</a:t>
            </a:fld>
            <a:endParaRPr kumimoji="1" lang="ja-JP" altLang="en-US"/>
          </a:p>
        </p:txBody>
      </p:sp>
      <p:sp>
        <p:nvSpPr>
          <p:cNvPr id="61" name="スライド番号プレースホルダー 60">
            <a:extLst>
              <a:ext uri="{FF2B5EF4-FFF2-40B4-BE49-F238E27FC236}">
                <a16:creationId xmlns:a16="http://schemas.microsoft.com/office/drawing/2014/main" id="{975EC495-94E7-5C42-C35B-DA43243443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AC0A0-4AFB-4D90-BA3B-A2898BA91B4F}" type="slidenum">
              <a:rPr kumimoji="1" lang="ja-JP" altLang="en-US" smtClean="0"/>
              <a:t>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065078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299</TotalTime>
  <Words>106</Words>
  <Application>Microsoft Office PowerPoint</Application>
  <PresentationFormat>ワイド画面</PresentationFormat>
  <Paragraphs>31</Paragraphs>
  <Slides>4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4</vt:i4>
      </vt:variant>
    </vt:vector>
  </HeadingPairs>
  <TitlesOfParts>
    <vt:vector size="8" baseType="lpstr"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kanamori-mt</dc:creator>
  <cp:lastModifiedBy>kanamori-mt</cp:lastModifiedBy>
  <cp:revision>2</cp:revision>
  <cp:lastPrinted>2025-03-25T13:35:55Z</cp:lastPrinted>
  <dcterms:created xsi:type="dcterms:W3CDTF">2025-03-25T08:36:13Z</dcterms:created>
  <dcterms:modified xsi:type="dcterms:W3CDTF">2025-03-25T13:36:04Z</dcterms:modified>
</cp:coreProperties>
</file>