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7102475" cy="102330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116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>
              <a:defRPr sz="1300"/>
            </a:lvl1pPr>
          </a:lstStyle>
          <a:p>
            <a:fld id="{579C861D-75C8-4359-9A1F-67EAFF8A61F2}" type="datetimeFigureOut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7" tIns="49528" rIns="99057" bIns="4952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4"/>
          </a:xfrm>
          <a:prstGeom prst="rect">
            <a:avLst/>
          </a:prstGeom>
        </p:spPr>
        <p:txBody>
          <a:bodyPr vert="horz" lIns="99057" tIns="49528" rIns="99057" bIns="4952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092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>
              <a:defRPr sz="1300"/>
            </a:lvl1pPr>
          </a:lstStyle>
          <a:p>
            <a:fld id="{EF5B2779-8627-4E15-BEE7-79BD603C86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891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B6C8C5-6187-8B90-9F4B-08FB3954FE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20F6E03-16E1-9EC0-AC08-6D8357377D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85A01E-893E-31B2-67F5-CD875EFC2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97ED9-0F08-465F-A924-8AB387FECF15}" type="datetime1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33289B-4B27-1A1A-7780-FDBD2A560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6BEC11-41F3-46E5-F43C-9DD691797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5C44D-9246-4398-9B4D-E6738D415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225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08E442-1FAF-E6DC-CE01-151C2549D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4E51413-1CCB-9100-713C-D8619F44EE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D941FA2-13BE-5224-C8FF-63DAE34A9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3C4B-81FF-452B-AAB3-CAE09323BB31}" type="datetime1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DDC0BD-B7A6-741A-4C64-9117B1D82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D6017F-E252-787A-C4BE-1009B0888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5C44D-9246-4398-9B4D-E6738D415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6962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CBC43EB-3308-94A1-6460-0818CE432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2D73D69-DE49-34AC-434E-A07A933CC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626B77-8FAC-2E32-C3D6-B2B0AF035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408D6-7D1E-4602-9B6E-90079F36EE5F}" type="datetime1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334CC7-DA2E-9917-4008-94BA379B2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1AFED7-4050-D45E-D2F9-B2368DB07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5C44D-9246-4398-9B4D-E6738D415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5526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D0077F-EC07-0589-4D7E-A49534D19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561774-3C46-05D4-A62E-DD1619375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639A4E-4B70-7DF3-5B54-74872E794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79B94-5FB5-4819-8C2D-ECE1BE1CD694}" type="datetime1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40BAD5-6464-14C6-A3E7-B6A8C5D3D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54230D-D50D-1E24-1AAE-0CCDF7B72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5C44D-9246-4398-9B4D-E6738D415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1578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F416CA-EBC0-50FD-027E-48CDD0DC6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1D53709-B812-A132-AA80-CF3D60821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976B21-73F4-56C0-01BA-70555B936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7462F-28EE-48B3-B8E0-655AF094B6B7}" type="datetime1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C52E09-41F7-2D32-09D0-302C7A467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B8F2362-3EB2-A8B2-CE5C-A9DF647AC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5C44D-9246-4398-9B4D-E6738D415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374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BE0978-32D8-447C-AE01-5184E6846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A913D3-6EE4-DB73-1EF0-921FE7D99D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56B1717-BA09-C2E7-6595-20C3934784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B646E68-AC14-C85D-455A-7695B7E2B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0C84B-4E80-4379-8620-81C62C6B41B5}" type="datetime1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DC0A1AD-7489-62EC-5478-D8490258C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00371F7-C237-FE99-B5E1-1A963FD9B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5C44D-9246-4398-9B4D-E6738D415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288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32EE23-0FBA-B749-1878-5B47D8855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E18463-8506-D5E2-9DAB-87C5C1AECE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DD07509-A731-3AB7-2280-5E50ADEDD2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83DCB6E-E736-82BD-7AEC-4CB3A8FED4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E7C2C95-A013-9C53-BF3F-391679BD9F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60CB982-44BD-E875-92C2-699E49447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6A96B-EDA2-4C19-8C55-CCC8B769535A}" type="datetime1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E71B063-9C8C-6466-D82E-A47B02777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4696DE4-FA02-92D2-619E-C0049F17B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5C44D-9246-4398-9B4D-E6738D415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322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C90763-6655-F9FE-8787-75B3B7BB4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40C87E4-6209-60F5-6BB0-EC7D51C85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45FB-B534-4916-A031-075EE0D17593}" type="datetime1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8C03D38-3502-B2B0-692D-B926C328A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88A4417-9A9A-C1F3-9F33-20341CC81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5C44D-9246-4398-9B4D-E6738D415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5210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82C055F-E773-10E1-5159-561154C48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448800" y="0"/>
            <a:ext cx="2743200" cy="365125"/>
          </a:xfrm>
        </p:spPr>
        <p:txBody>
          <a:bodyPr/>
          <a:lstStyle>
            <a:lvl1pPr algn="r">
              <a:defRPr/>
            </a:lvl1pPr>
          </a:lstStyle>
          <a:p>
            <a:fld id="{4448436D-3936-4809-B67E-FF7C28654F66}" type="datetime1">
              <a:rPr lang="ja-JP" altLang="en-US" smtClean="0"/>
              <a:t>2025/3/31</a:t>
            </a:fld>
            <a:endParaRPr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690DAED-42FE-3719-6C89-2FC5F4C5D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971F872-33A8-CCC3-FC3D-F0619816E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67279"/>
            <a:ext cx="2743200" cy="365125"/>
          </a:xfrm>
        </p:spPr>
        <p:txBody>
          <a:bodyPr/>
          <a:lstStyle/>
          <a:p>
            <a:fld id="{65C5C44D-9246-4398-9B4D-E6738D415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677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3E9EFD-0A1E-1024-6C86-5FF814941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94785AF-8D25-A52C-BE5E-EBADDC88D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BD608D5-F09E-C4A9-7B9A-9A783EBC8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23CA39F-74DC-02B2-5551-32C6AFDD5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1263-038E-4312-AD67-2167E05AC1E3}" type="datetime1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8AF555B-2FDC-D37E-DC58-268FD95C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C1782B-28DB-48A2-22C4-BC548692F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5C44D-9246-4398-9B4D-E6738D415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7792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527970-9A0F-4E1D-F3CC-55229E00A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9AE66AC-7288-8522-8999-144276D0B4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497BF53-18CD-757C-C909-A2CE057FAF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126A782-7370-0387-7822-236204503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860EA-33EF-4C92-B2F8-F34BD1C530D8}" type="datetime1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BE9D100-6B2F-CAAC-89E7-1BB8A8DC9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6B4607-EB06-6DB1-5E50-6DDB3C34D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5C44D-9246-4398-9B4D-E6738D415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7547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06609CE-E4F1-1999-5AD9-5EA8A4E89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B035068-0E1A-58FC-771B-7C990C3F4D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C6E3C3-71D3-6092-87CD-61D5EE64AF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8EFD0-D30A-4D68-A460-167A418D93A3}" type="datetime1">
              <a:rPr kumimoji="1" lang="ja-JP" altLang="en-US" smtClean="0"/>
              <a:t>2025/3/31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231869-FE6D-9A7C-E0BB-9C2FA3814C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18DB212-94FF-1CEA-AC3A-173FFD22FF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5C44D-9246-4398-9B4D-E6738D415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716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図 19">
            <a:extLst>
              <a:ext uri="{FF2B5EF4-FFF2-40B4-BE49-F238E27FC236}">
                <a16:creationId xmlns:a16="http://schemas.microsoft.com/office/drawing/2014/main" id="{69610CFF-786A-263D-736C-C5C18E755ED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53539"/>
          <a:stretch/>
        </p:blipFill>
        <p:spPr>
          <a:xfrm>
            <a:off x="563418" y="1014351"/>
            <a:ext cx="4895771" cy="3255992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8F8385-617C-8519-89B3-F6D3E8144CEA}"/>
              </a:ext>
            </a:extLst>
          </p:cNvPr>
          <p:cNvSpPr txBox="1"/>
          <p:nvPr/>
        </p:nvSpPr>
        <p:spPr>
          <a:xfrm>
            <a:off x="563418" y="637309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事業計画申請後、フローの確認方法</a:t>
            </a:r>
            <a:endParaRPr kumimoji="1" lang="en-US" altLang="ja-JP" dirty="0"/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4CC83C57-BFDA-2FBC-C77E-FA5B0ABDEF98}"/>
              </a:ext>
            </a:extLst>
          </p:cNvPr>
          <p:cNvGrpSpPr/>
          <p:nvPr/>
        </p:nvGrpSpPr>
        <p:grpSpPr>
          <a:xfrm>
            <a:off x="5731219" y="1361182"/>
            <a:ext cx="3238952" cy="1495634"/>
            <a:chOff x="563418" y="1249547"/>
            <a:chExt cx="3238952" cy="1495634"/>
          </a:xfrm>
        </p:grpSpPr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06A7AFE7-65B3-027A-4348-C7AA6561E3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63418" y="1249547"/>
              <a:ext cx="3238952" cy="1495634"/>
            </a:xfrm>
            <a:prstGeom prst="rect">
              <a:avLst/>
            </a:prstGeom>
            <a:ln>
              <a:solidFill>
                <a:schemeClr val="accent6"/>
              </a:solidFill>
            </a:ln>
          </p:spPr>
        </p:pic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02719676-161D-0711-EED2-DC68DD994DD9}"/>
                </a:ext>
              </a:extLst>
            </p:cNvPr>
            <p:cNvSpPr/>
            <p:nvPr/>
          </p:nvSpPr>
          <p:spPr>
            <a:xfrm>
              <a:off x="3151981" y="1717964"/>
              <a:ext cx="588963" cy="5726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CDB6FBBD-43C0-A51E-4169-012B99C98662}"/>
              </a:ext>
            </a:extLst>
          </p:cNvPr>
          <p:cNvGrpSpPr/>
          <p:nvPr/>
        </p:nvGrpSpPr>
        <p:grpSpPr>
          <a:xfrm>
            <a:off x="8614263" y="1942893"/>
            <a:ext cx="3439005" cy="1486107"/>
            <a:chOff x="4695184" y="1249547"/>
            <a:chExt cx="3439005" cy="1486107"/>
          </a:xfrm>
        </p:grpSpPr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E7FDFF15-C2A8-4EDB-4BC2-2E262711ED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695184" y="1249547"/>
              <a:ext cx="3439005" cy="1486107"/>
            </a:xfrm>
            <a:prstGeom prst="rect">
              <a:avLst/>
            </a:prstGeom>
            <a:ln>
              <a:solidFill>
                <a:schemeClr val="accent4"/>
              </a:solidFill>
            </a:ln>
          </p:spPr>
        </p:pic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AC8531C6-5404-E368-6FF0-DAC41AD9D361}"/>
                </a:ext>
              </a:extLst>
            </p:cNvPr>
            <p:cNvSpPr/>
            <p:nvPr/>
          </p:nvSpPr>
          <p:spPr>
            <a:xfrm>
              <a:off x="7490620" y="1729496"/>
              <a:ext cx="588963" cy="5726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93BE9257-F02C-B206-A009-D97F4C56F375}"/>
              </a:ext>
            </a:extLst>
          </p:cNvPr>
          <p:cNvGrpSpPr/>
          <p:nvPr/>
        </p:nvGrpSpPr>
        <p:grpSpPr>
          <a:xfrm>
            <a:off x="5743316" y="3480221"/>
            <a:ext cx="3238952" cy="1467055"/>
            <a:chOff x="1456232" y="2988087"/>
            <a:chExt cx="3238952" cy="1467055"/>
          </a:xfrm>
        </p:grpSpPr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C63B5BCD-8BF0-34FD-AB68-F5E28673B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456232" y="2988087"/>
              <a:ext cx="3238952" cy="1467055"/>
            </a:xfrm>
            <a:prstGeom prst="rect">
              <a:avLst/>
            </a:prstGeom>
            <a:ln>
              <a:solidFill>
                <a:schemeClr val="accent6"/>
              </a:solidFill>
            </a:ln>
          </p:spPr>
        </p:pic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FF6D92C2-26AE-52DE-1371-797BCE110C79}"/>
                </a:ext>
              </a:extLst>
            </p:cNvPr>
            <p:cNvSpPr/>
            <p:nvPr/>
          </p:nvSpPr>
          <p:spPr>
            <a:xfrm>
              <a:off x="4052096" y="3449577"/>
              <a:ext cx="588963" cy="5726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E27D1F3D-3FE0-47CB-C763-735F25102BC0}"/>
              </a:ext>
            </a:extLst>
          </p:cNvPr>
          <p:cNvGrpSpPr/>
          <p:nvPr/>
        </p:nvGrpSpPr>
        <p:grpSpPr>
          <a:xfrm>
            <a:off x="754328" y="5171594"/>
            <a:ext cx="3496163" cy="1543265"/>
            <a:chOff x="7673008" y="5169659"/>
            <a:chExt cx="3496163" cy="1543265"/>
          </a:xfrm>
        </p:grpSpPr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6C5171AF-4AD2-F691-0F96-9F14E71487D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673008" y="5169659"/>
              <a:ext cx="3496163" cy="1543265"/>
            </a:xfrm>
            <a:prstGeom prst="rect">
              <a:avLst/>
            </a:prstGeom>
          </p:spPr>
        </p:pic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B7CAA377-4AB8-12EB-83F6-727C92A4FF6C}"/>
                </a:ext>
              </a:extLst>
            </p:cNvPr>
            <p:cNvCxnSpPr/>
            <p:nvPr/>
          </p:nvCxnSpPr>
          <p:spPr>
            <a:xfrm flipV="1">
              <a:off x="9864436" y="5689600"/>
              <a:ext cx="628073" cy="6096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567F4B1-CEB9-85C3-0BA0-93F65965C05A}"/>
              </a:ext>
            </a:extLst>
          </p:cNvPr>
          <p:cNvSpPr txBox="1"/>
          <p:nvPr/>
        </p:nvSpPr>
        <p:spPr>
          <a:xfrm>
            <a:off x="563418" y="4594578"/>
            <a:ext cx="4339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承認ルートが正しく設定されていると、</a:t>
            </a:r>
            <a:endParaRPr kumimoji="1" lang="en-US" altLang="ja-JP" dirty="0"/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予定者に氏名</a:t>
            </a:r>
            <a:r>
              <a:rPr kumimoji="1" lang="ja-JP" altLang="en-US" dirty="0"/>
              <a:t>が表示されます。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91AA5C02-F1E0-BF32-E391-B49632A46354}"/>
              </a:ext>
            </a:extLst>
          </p:cNvPr>
          <p:cNvSpPr/>
          <p:nvPr/>
        </p:nvSpPr>
        <p:spPr>
          <a:xfrm>
            <a:off x="4562574" y="3429000"/>
            <a:ext cx="940495" cy="485284"/>
          </a:xfrm>
          <a:prstGeom prst="rect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96E65B44-4EDC-72AA-1737-C89E18AB65A9}"/>
              </a:ext>
            </a:extLst>
          </p:cNvPr>
          <p:cNvSpPr txBox="1"/>
          <p:nvPr/>
        </p:nvSpPr>
        <p:spPr>
          <a:xfrm>
            <a:off x="7158692" y="662197"/>
            <a:ext cx="3647152" cy="646331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承認ルートを設定していないと、</a:t>
            </a:r>
            <a:endParaRPr kumimoji="1" lang="en-US" altLang="ja-JP" b="1" dirty="0"/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予定者が未設定</a:t>
            </a:r>
            <a:r>
              <a:rPr kumimoji="1" lang="ja-JP" altLang="en-US" b="1" dirty="0"/>
              <a:t>となります。</a:t>
            </a:r>
          </a:p>
        </p:txBody>
      </p: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06A6DCD7-246F-A568-B816-59E91133D589}"/>
              </a:ext>
            </a:extLst>
          </p:cNvPr>
          <p:cNvCxnSpPr>
            <a:cxnSpLocks/>
            <a:stCxn id="27" idx="3"/>
          </p:cNvCxnSpPr>
          <p:nvPr/>
        </p:nvCxnSpPr>
        <p:spPr>
          <a:xfrm flipV="1">
            <a:off x="5503069" y="2856816"/>
            <a:ext cx="1287851" cy="81482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953A8CBD-613C-5D96-ECCA-3221D4C07468}"/>
              </a:ext>
            </a:extLst>
          </p:cNvPr>
          <p:cNvCxnSpPr>
            <a:cxnSpLocks/>
            <a:stCxn id="27" idx="3"/>
          </p:cNvCxnSpPr>
          <p:nvPr/>
        </p:nvCxnSpPr>
        <p:spPr>
          <a:xfrm flipV="1">
            <a:off x="5503069" y="3176833"/>
            <a:ext cx="3130592" cy="49480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39A7DF29-F1E4-586E-2897-87B1CE65D6F9}"/>
              </a:ext>
            </a:extLst>
          </p:cNvPr>
          <p:cNvCxnSpPr>
            <a:cxnSpLocks/>
            <a:stCxn id="27" idx="3"/>
          </p:cNvCxnSpPr>
          <p:nvPr/>
        </p:nvCxnSpPr>
        <p:spPr>
          <a:xfrm>
            <a:off x="5503069" y="3671642"/>
            <a:ext cx="923813" cy="117734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EAF80239-D3EC-7E61-E94C-2C643DD87F53}"/>
              </a:ext>
            </a:extLst>
          </p:cNvPr>
          <p:cNvCxnSpPr>
            <a:cxnSpLocks/>
            <a:stCxn id="27" idx="2"/>
            <a:endCxn id="50" idx="3"/>
          </p:cNvCxnSpPr>
          <p:nvPr/>
        </p:nvCxnSpPr>
        <p:spPr>
          <a:xfrm rot="5400000">
            <a:off x="2262966" y="3678082"/>
            <a:ext cx="2533654" cy="3006059"/>
          </a:xfrm>
          <a:prstGeom prst="bentConnector2">
            <a:avLst/>
          </a:prstGeom>
          <a:ln w="76200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B58C1AC8-097B-15C0-699D-BBB0830C7830}"/>
              </a:ext>
            </a:extLst>
          </p:cNvPr>
          <p:cNvSpPr/>
          <p:nvPr/>
        </p:nvSpPr>
        <p:spPr>
          <a:xfrm>
            <a:off x="851994" y="6205296"/>
            <a:ext cx="1174769" cy="48528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5B68DA18-C293-E2A1-95CC-2863C5CB9D71}"/>
              </a:ext>
            </a:extLst>
          </p:cNvPr>
          <p:cNvGrpSpPr/>
          <p:nvPr/>
        </p:nvGrpSpPr>
        <p:grpSpPr>
          <a:xfrm>
            <a:off x="5301217" y="5729555"/>
            <a:ext cx="2223656" cy="1143160"/>
            <a:chOff x="5459189" y="5547420"/>
            <a:chExt cx="2223656" cy="1143160"/>
          </a:xfrm>
        </p:grpSpPr>
        <p:pic>
          <p:nvPicPr>
            <p:cNvPr id="54" name="図 53">
              <a:extLst>
                <a:ext uri="{FF2B5EF4-FFF2-40B4-BE49-F238E27FC236}">
                  <a16:creationId xmlns:a16="http://schemas.microsoft.com/office/drawing/2014/main" id="{8F77F452-7145-B084-47CB-43F4D41AD57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459189" y="5547420"/>
              <a:ext cx="714475" cy="1143160"/>
            </a:xfrm>
            <a:prstGeom prst="rect">
              <a:avLst/>
            </a:prstGeom>
            <a:ln>
              <a:noFill/>
            </a:ln>
          </p:spPr>
        </p:pic>
        <p:sp>
          <p:nvSpPr>
            <p:cNvPr id="56" name="吹き出し: 線 55">
              <a:extLst>
                <a:ext uri="{FF2B5EF4-FFF2-40B4-BE49-F238E27FC236}">
                  <a16:creationId xmlns:a16="http://schemas.microsoft.com/office/drawing/2014/main" id="{B424FC91-03A8-A948-515A-86376447CD5C}"/>
                </a:ext>
              </a:extLst>
            </p:cNvPr>
            <p:cNvSpPr/>
            <p:nvPr/>
          </p:nvSpPr>
          <p:spPr>
            <a:xfrm>
              <a:off x="6426882" y="5691535"/>
              <a:ext cx="1255963" cy="961808"/>
            </a:xfrm>
            <a:prstGeom prst="borderCallout1">
              <a:avLst>
                <a:gd name="adj1" fmla="val 2088"/>
                <a:gd name="adj2" fmla="val 674"/>
                <a:gd name="adj3" fmla="val 63494"/>
                <a:gd name="adj4" fmla="val -45088"/>
              </a:avLst>
            </a:pr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/>
                <a:t>カーソルを持って行くと予定者が表示されます</a:t>
              </a:r>
            </a:p>
          </p:txBody>
        </p:sp>
      </p:grp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4B2CC545-901B-C5B6-B1A9-97090F0E82E9}"/>
              </a:ext>
            </a:extLst>
          </p:cNvPr>
          <p:cNvGrpSpPr/>
          <p:nvPr/>
        </p:nvGrpSpPr>
        <p:grpSpPr>
          <a:xfrm>
            <a:off x="7852157" y="3968714"/>
            <a:ext cx="4201111" cy="1524213"/>
            <a:chOff x="4854426" y="2988087"/>
            <a:chExt cx="4201111" cy="1524213"/>
          </a:xfrm>
        </p:grpSpPr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E80723F8-A54A-1331-EC7B-EE977DFB956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854426" y="2988087"/>
              <a:ext cx="4201111" cy="1524213"/>
            </a:xfrm>
            <a:prstGeom prst="rect">
              <a:avLst/>
            </a:prstGeom>
            <a:ln>
              <a:solidFill>
                <a:schemeClr val="accent4"/>
              </a:solidFill>
            </a:ln>
          </p:spPr>
        </p:pic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8A5F0799-1A4F-2522-C54C-32F729ACCEAF}"/>
                </a:ext>
              </a:extLst>
            </p:cNvPr>
            <p:cNvSpPr/>
            <p:nvPr/>
          </p:nvSpPr>
          <p:spPr>
            <a:xfrm>
              <a:off x="8381208" y="3438526"/>
              <a:ext cx="588963" cy="5726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bg1"/>
                </a:solidFill>
              </a:endParaRPr>
            </a:p>
          </p:txBody>
        </p:sp>
      </p:grpSp>
      <p:cxnSp>
        <p:nvCxnSpPr>
          <p:cNvPr id="42" name="直線矢印コネクタ 41">
            <a:extLst>
              <a:ext uri="{FF2B5EF4-FFF2-40B4-BE49-F238E27FC236}">
                <a16:creationId xmlns:a16="http://schemas.microsoft.com/office/drawing/2014/main" id="{484C3C54-9AC4-CD9C-FFE0-AE62E9FE0A14}"/>
              </a:ext>
            </a:extLst>
          </p:cNvPr>
          <p:cNvCxnSpPr>
            <a:cxnSpLocks/>
            <a:stCxn id="27" idx="3"/>
          </p:cNvCxnSpPr>
          <p:nvPr/>
        </p:nvCxnSpPr>
        <p:spPr>
          <a:xfrm>
            <a:off x="5503069" y="3671642"/>
            <a:ext cx="2415446" cy="159982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0CCA5D93-71E1-5D7C-E8BF-F9FB41683497}"/>
              </a:ext>
            </a:extLst>
          </p:cNvPr>
          <p:cNvSpPr/>
          <p:nvPr/>
        </p:nvSpPr>
        <p:spPr>
          <a:xfrm>
            <a:off x="5215306" y="5729555"/>
            <a:ext cx="2424273" cy="1177342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日付プレースホルダー 61">
            <a:extLst>
              <a:ext uri="{FF2B5EF4-FFF2-40B4-BE49-F238E27FC236}">
                <a16:creationId xmlns:a16="http://schemas.microsoft.com/office/drawing/2014/main" id="{EBA13F73-8214-713A-1DB3-95E7ECD58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9B7F4-B0B1-44F0-A6F4-BCB5B8F461DB}" type="datetime1">
              <a:rPr lang="ja-JP" altLang="en-US" smtClean="0"/>
              <a:t>2025/3/31</a:t>
            </a:fld>
            <a:endParaRPr lang="ja-JP" altLang="en-US"/>
          </a:p>
        </p:txBody>
      </p:sp>
      <p:sp>
        <p:nvSpPr>
          <p:cNvPr id="63" name="スライド番号プレースホルダー 62">
            <a:extLst>
              <a:ext uri="{FF2B5EF4-FFF2-40B4-BE49-F238E27FC236}">
                <a16:creationId xmlns:a16="http://schemas.microsoft.com/office/drawing/2014/main" id="{4BF10365-C296-5C39-708B-81B22453C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5C44D-9246-4398-9B4D-E6738D4151F1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D99E1E5-7ACC-B290-B3CA-37B1C303CD99}"/>
              </a:ext>
            </a:extLst>
          </p:cNvPr>
          <p:cNvSpPr/>
          <p:nvPr/>
        </p:nvSpPr>
        <p:spPr>
          <a:xfrm>
            <a:off x="521483" y="4486467"/>
            <a:ext cx="4266440" cy="2327749"/>
          </a:xfrm>
          <a:prstGeom prst="rect">
            <a:avLst/>
          </a:prstGeom>
          <a:noFill/>
          <a:ln w="6350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77C425FC-34CB-00DC-AB1B-1E096F74D44C}"/>
              </a:ext>
            </a:extLst>
          </p:cNvPr>
          <p:cNvCxnSpPr/>
          <p:nvPr/>
        </p:nvCxnSpPr>
        <p:spPr>
          <a:xfrm>
            <a:off x="6968692" y="2756789"/>
            <a:ext cx="55618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9B87F800-3F39-8C62-F987-A2533DD0A86F}"/>
              </a:ext>
            </a:extLst>
          </p:cNvPr>
          <p:cNvCxnSpPr/>
          <p:nvPr/>
        </p:nvCxnSpPr>
        <p:spPr>
          <a:xfrm>
            <a:off x="8810192" y="3347339"/>
            <a:ext cx="55618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F5289E72-ACEB-E47E-F02B-25538FC2604C}"/>
              </a:ext>
            </a:extLst>
          </p:cNvPr>
          <p:cNvCxnSpPr/>
          <p:nvPr/>
        </p:nvCxnSpPr>
        <p:spPr>
          <a:xfrm>
            <a:off x="6376984" y="4872794"/>
            <a:ext cx="55618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BAEF55A1-ECE0-4989-9A57-513700768EBE}"/>
              </a:ext>
            </a:extLst>
          </p:cNvPr>
          <p:cNvCxnSpPr/>
          <p:nvPr/>
        </p:nvCxnSpPr>
        <p:spPr>
          <a:xfrm>
            <a:off x="8152968" y="5344902"/>
            <a:ext cx="55618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C543AFB-4946-C996-D011-74CE1CAF0E5A}"/>
              </a:ext>
            </a:extLst>
          </p:cNvPr>
          <p:cNvSpPr/>
          <p:nvPr/>
        </p:nvSpPr>
        <p:spPr>
          <a:xfrm>
            <a:off x="5626304" y="598140"/>
            <a:ext cx="6511721" cy="4983688"/>
          </a:xfrm>
          <a:prstGeom prst="rect">
            <a:avLst/>
          </a:prstGeom>
          <a:noFill/>
          <a:ln w="12700" cap="flat" cmpd="sng" algn="ctr">
            <a:solidFill>
              <a:schemeClr val="accent6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7418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49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kanamori-mt</dc:creator>
  <cp:lastModifiedBy>kanamori-mt</cp:lastModifiedBy>
  <cp:revision>4</cp:revision>
  <cp:lastPrinted>2025-03-31T02:51:14Z</cp:lastPrinted>
  <dcterms:created xsi:type="dcterms:W3CDTF">2025-03-31T01:35:26Z</dcterms:created>
  <dcterms:modified xsi:type="dcterms:W3CDTF">2025-03-31T02:51:30Z</dcterms:modified>
</cp:coreProperties>
</file>