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CFA146-4A87-997D-7377-80A15B7A3D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62D921B-F56C-B50C-B248-F9365DDF9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3AA6AF-1006-317C-B2C6-ED014E687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734309-1305-6542-01AC-6C6326062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F2C597-6632-0C50-582F-C855DE6FB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310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239F28-F768-64CE-9951-7EE098C34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BCFE23-DFE9-D59D-B1DE-B00CAC7F31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84216D-7395-93DE-3959-A2ECECD27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BC0B6D-BA0F-56D1-3F5B-1CFC41FA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5B6A5F-87EF-6C12-1578-AF8CA64E9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8426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5BE77D5-B0E2-EE04-38F0-B2C2E083B2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B09004C-86DF-2DC8-D56A-BF6488369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397477-590B-9A0C-FDFD-852624F4F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DD1735-1206-C6F8-949A-9D3C412BB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5FDC35-466E-E288-405F-8682B574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656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5AD554-0E93-B578-0844-7C79EE078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733293-04EB-09E9-F2CA-21862F097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40F685-BCA5-4461-E4B4-1794064B8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BF4DFA-1519-D348-911F-D6515E557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F12E86-9D8E-E1F2-5634-119BE84DF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080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3EFEE4-CFBC-2124-914A-E82828B81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13C0989-DA71-6FB5-467D-6D72DFD7A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0A7DA2-F963-49E8-E714-104462201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46388D-66FF-434F-F3FB-3F852E3CB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15445D-DAC3-F7C0-52F1-3D3B0994A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5357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EAB372-EE67-3067-66F3-28CCC27CC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C6727E-2BCC-6DA2-25C6-160DC5C96E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47F8E6B-ECC7-27FE-2EB6-6CD745949D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6AB37C-53DE-ADCB-AA32-3CABF73D6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907567-BC10-54D1-8EAB-0C559938C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9567BD-72C8-C716-0AB2-EEA913E2E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082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5D3BAB-BF6B-A75E-940D-5827A0833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6EC3CA1-7B5A-B87B-9CC4-ED421D57F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DF0873B-58A1-D073-F3CE-C6444029F9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5F54CBD-3D26-CAD9-BB72-7584E05ACC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C0223B7-9ED3-466D-4236-33AB6F0A1E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439C889-861B-5563-B5D5-7B14DF1CE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596EBF0-71DD-5593-29DF-AF34FCB83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B5D5FD8-F605-941C-AFF1-ED83581DF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516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F127D9-FDED-9C93-FFE2-6F33D0C27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838E98B-6C21-C1A6-5192-DDDC67499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0BF6927-3F7A-6819-D479-DC6899DF3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09C84CC-3B2C-0EF6-8C56-21F5DDCF8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622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282C0C1-B593-E167-36E7-6EB62370B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64E2F28-2AB6-0D4D-ED2B-D7E721CB8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53AE88E-AEB6-E8AE-2107-3C1515C01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427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B321C4-E45E-F5CE-5C68-99BB1EF1A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58FE08-082A-2C60-0D49-085D41708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8CF47D-E46A-C3FA-D3BD-4718B648F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83851CC-9989-062A-417E-647372EFE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F80EA3-4E81-0E97-02DB-96EADE088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21EC73C-7FAF-6B43-57F7-22A012E4D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833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71957A-BA51-1A94-BFE9-2AB088C01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AE2FC12-38F6-A4C4-307E-E2360E8156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4BBEB92-5867-540F-8386-CC3588FDD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4CB2ED9-F3D9-79CE-9E2B-1204A81D0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291E81-681C-07EF-38E4-553615442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B12FB5C-18F6-7A5D-8B26-2D9745526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3322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7B9753F-D3B7-9133-251E-901454966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105634-49C2-2BF1-A190-07614711D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4C4D5E-C566-259E-4E4D-AB2AE28717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7FDB7-B13A-4CD2-8E28-80A6D208C0C2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FEAFF5-B861-52CE-CF6A-554B83CA4E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7346E1-8EBE-D472-DCC0-1A8144BF9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229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85598941-2026-068A-CAF2-84F972FD88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505" y="1881254"/>
            <a:ext cx="5377781" cy="2971381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AB92B62-68D0-DBAF-E4D1-65DCE4360945}"/>
              </a:ext>
            </a:extLst>
          </p:cNvPr>
          <p:cNvSpPr txBox="1"/>
          <p:nvPr/>
        </p:nvSpPr>
        <p:spPr>
          <a:xfrm>
            <a:off x="499621" y="348792"/>
            <a:ext cx="5839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◆現場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Plus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連携設定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_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各自設定</a:t>
            </a:r>
            <a:endParaRPr kumimoji="1"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1CE6224B-59FB-62A5-0021-0880EF174670}"/>
              </a:ext>
            </a:extLst>
          </p:cNvPr>
          <p:cNvCxnSpPr/>
          <p:nvPr/>
        </p:nvCxnSpPr>
        <p:spPr>
          <a:xfrm>
            <a:off x="0" y="1072844"/>
            <a:ext cx="12192000" cy="0"/>
          </a:xfrm>
          <a:prstGeom prst="line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1B44861-B081-96F3-7A7F-18EEBC2ADE22}"/>
              </a:ext>
            </a:extLst>
          </p:cNvPr>
          <p:cNvSpPr txBox="1"/>
          <p:nvPr/>
        </p:nvSpPr>
        <p:spPr>
          <a:xfrm>
            <a:off x="575505" y="1332024"/>
            <a:ext cx="6774649" cy="33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事業計画にて申請・承認する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ID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は全て現場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Plus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連携が必要です</a:t>
            </a:r>
            <a:endParaRPr kumimoji="1"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288C9FEE-C3B1-86DD-86B4-7031738DF3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1851" y="3261817"/>
            <a:ext cx="4655770" cy="3076533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AF68E408-6B26-6868-B90F-75925A039E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7621" y="1806124"/>
            <a:ext cx="4466569" cy="2625030"/>
          </a:xfrm>
          <a:prstGeom prst="rect">
            <a:avLst/>
          </a:prstGeom>
        </p:spPr>
      </p:pic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FD6F67A-8C09-1512-3B6C-035575CA67F9}"/>
              </a:ext>
            </a:extLst>
          </p:cNvPr>
          <p:cNvSpPr/>
          <p:nvPr/>
        </p:nvSpPr>
        <p:spPr>
          <a:xfrm>
            <a:off x="4787712" y="1827782"/>
            <a:ext cx="966484" cy="220891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5B3D75B8-2C3E-1E4D-07AF-F44320F19E86}"/>
              </a:ext>
            </a:extLst>
          </p:cNvPr>
          <p:cNvSpPr/>
          <p:nvPr/>
        </p:nvSpPr>
        <p:spPr>
          <a:xfrm>
            <a:off x="8930515" y="3200400"/>
            <a:ext cx="2054699" cy="457200"/>
          </a:xfrm>
          <a:prstGeom prst="roundRect">
            <a:avLst>
              <a:gd name="adj" fmla="val 2114"/>
            </a:avLst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吹き出し: 角を丸めた四角形 18">
            <a:extLst>
              <a:ext uri="{FF2B5EF4-FFF2-40B4-BE49-F238E27FC236}">
                <a16:creationId xmlns:a16="http://schemas.microsoft.com/office/drawing/2014/main" id="{7EF5517D-3072-B76E-EDDF-C29F02EFA4E5}"/>
              </a:ext>
            </a:extLst>
          </p:cNvPr>
          <p:cNvSpPr/>
          <p:nvPr/>
        </p:nvSpPr>
        <p:spPr>
          <a:xfrm>
            <a:off x="9219741" y="4164806"/>
            <a:ext cx="1910217" cy="999627"/>
          </a:xfrm>
          <a:prstGeom prst="wedgeRoundRectCallout">
            <a:avLst>
              <a:gd name="adj1" fmla="val -6696"/>
              <a:gd name="adj2" fmla="val -72268"/>
              <a:gd name="adj3" fmla="val 16667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自分の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現場</a:t>
            </a:r>
            <a:r>
              <a:rPr kumimoji="1" lang="en-US" altLang="ja-JP" dirty="0" err="1">
                <a:solidFill>
                  <a:schemeClr val="tx1"/>
                </a:solidFill>
              </a:rPr>
              <a:t>PlusID</a:t>
            </a:r>
            <a:r>
              <a:rPr kumimoji="1" lang="ja-JP" altLang="en-US" dirty="0">
                <a:solidFill>
                  <a:schemeClr val="tx1"/>
                </a:solidFill>
              </a:rPr>
              <a:t>を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連携登録する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925A804E-E04C-E311-26AD-B2E090279965}"/>
              </a:ext>
            </a:extLst>
          </p:cNvPr>
          <p:cNvSpPr/>
          <p:nvPr/>
        </p:nvSpPr>
        <p:spPr>
          <a:xfrm>
            <a:off x="2697620" y="5525976"/>
            <a:ext cx="3465788" cy="373662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44D52F76-0B3E-A038-EAE4-2C6F92D9DD75}"/>
              </a:ext>
            </a:extLst>
          </p:cNvPr>
          <p:cNvCxnSpPr>
            <a:cxnSpLocks/>
            <a:stCxn id="6" idx="2"/>
            <a:endCxn id="7" idx="0"/>
          </p:cNvCxnSpPr>
          <p:nvPr/>
        </p:nvCxnSpPr>
        <p:spPr>
          <a:xfrm flipH="1">
            <a:off x="4430514" y="2048673"/>
            <a:ext cx="840440" cy="3477303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吹き出し: 角を丸めた四角形 19">
            <a:extLst>
              <a:ext uri="{FF2B5EF4-FFF2-40B4-BE49-F238E27FC236}">
                <a16:creationId xmlns:a16="http://schemas.microsoft.com/office/drawing/2014/main" id="{8D29E263-E680-23DD-E641-5BB9CE9A462F}"/>
              </a:ext>
            </a:extLst>
          </p:cNvPr>
          <p:cNvSpPr/>
          <p:nvPr/>
        </p:nvSpPr>
        <p:spPr>
          <a:xfrm>
            <a:off x="2732429" y="2161949"/>
            <a:ext cx="2217279" cy="334961"/>
          </a:xfrm>
          <a:prstGeom prst="wedgeRoundRectCallout">
            <a:avLst>
              <a:gd name="adj1" fmla="val 42098"/>
              <a:gd name="adj2" fmla="val -111957"/>
              <a:gd name="adj3" fmla="val 16667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自分の名前が表示されてます</a:t>
            </a:r>
            <a:endParaRPr kumimoji="1" lang="en-US" altLang="ja-JP" sz="1100" dirty="0">
              <a:solidFill>
                <a:schemeClr val="tx1"/>
              </a:solidFill>
            </a:endParaRP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C16DBFB2-CB90-BF63-BA56-51F895EC1DA2}"/>
              </a:ext>
            </a:extLst>
          </p:cNvPr>
          <p:cNvCxnSpPr>
            <a:cxnSpLocks/>
            <a:stCxn id="7" idx="3"/>
            <a:endCxn id="18" idx="1"/>
          </p:cNvCxnSpPr>
          <p:nvPr/>
        </p:nvCxnSpPr>
        <p:spPr>
          <a:xfrm flipV="1">
            <a:off x="6163408" y="3429000"/>
            <a:ext cx="2767107" cy="2283807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7561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38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井上 直樹</dc:creator>
  <cp:lastModifiedBy>井上 直樹</cp:lastModifiedBy>
  <cp:revision>12</cp:revision>
  <dcterms:created xsi:type="dcterms:W3CDTF">2023-11-27T07:15:20Z</dcterms:created>
  <dcterms:modified xsi:type="dcterms:W3CDTF">2024-08-26T05:55:44Z</dcterms:modified>
</cp:coreProperties>
</file>