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D83A5EDF-43E8-471F-9C7B-F0607AEE6C0B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17D7A894-781D-48EF-885C-CEAC1DFDBF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5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D523C6-3228-547A-D951-14A803975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903A73C-56D0-A3D5-8A44-43896B2D9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ADD66A-1CE4-8516-5EBF-DB984B86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B94C-FAE7-4634-B700-83697627CCEC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897EAE-BC21-E440-F2F8-EC78643E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9B1DD7-6FA4-F46E-AB52-4FDE7355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3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A9FC5-75CD-080A-A16D-847CC884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8DCA2D-DE57-1C18-D67E-707F9C015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13A134-9095-03C8-99F3-D8CB0F70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6AA8-751B-4513-9713-18C5048E92AB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FBDDC2-4D11-EC97-8361-D2613480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51017C-BE41-8847-91F0-807D62FA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41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B1C5492-96D0-4228-E60A-D1AB2043B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D9D0B2-32DA-1480-2339-107ADF293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A2E4BD-4D94-1388-43C8-50295187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B171-0DBB-4DA0-BBCF-428578FFABA1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EA4592-117F-E631-DECB-E06CFB19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DD8B73-F264-1D13-66A0-6C407727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2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5E064A-5C50-8067-DC4F-DC20417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72AC7C-2251-C04D-8F4D-6026FD94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ACEF29-8793-C113-93C6-C3882F23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40-7950-4CE4-8D4D-5A083475A61E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712B05-59BD-6D0E-7959-A2CE57A8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8C9129-358F-4CEC-5ACD-F42BCF15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7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38AB8A-B682-FC6E-C823-7F48D332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D0C0EC-A995-6177-6F71-D316DF2EA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C01162-0B93-1F6D-2268-9D44B05E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F2C8-B143-45C2-BB29-9DD109EF411F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7FFC69-0D2C-7A74-C3B1-D9460B09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A2BAB5-D8D7-623C-5A19-BDD291DF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05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0A4CD9-FDFE-0948-5140-624D3B2C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CFF5BD-EFD2-91DF-0A47-C4BB94DE8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399024-234E-51EA-2F24-34FA365B8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219DF1-8451-EBBE-9900-E314CFE2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2314-9A45-40F2-975D-A89E5FDE4B8F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FA8772-89F9-2FD4-E9AE-4771A4AD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886AF8-0962-651D-F8F8-D7CA3D3E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46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F4F56-14F8-5DBC-77F4-254A6EF6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EC902-A8A6-E0C3-D46B-0C37C299F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A3EC53-B4E3-8870-3CB4-BC9C44376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911CE8A-8A4E-7661-2DFF-401B54C2A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29E3531-1562-50C3-E8C9-B21B52AE2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55F237-9B4A-AC27-D311-97AEAAE3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F65-B0A0-4B8B-81AA-29BE1B7F592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1C189A-D552-4D1F-A757-83BE8FA8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27D282-0192-52B9-7AD5-E0BB5D11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05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C87AA-56D3-9CEB-0114-F7D2B51E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4C56F0-2A7E-1276-278D-F7041F57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6771-B2B7-4DC7-A737-7CD63CF5335C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8B2CFF-5668-E299-0DE9-5D9B557C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2BFE7D-3FF8-E9BC-4E25-29106F4F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13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24C2BAD-4789-9199-0224-90E77C1E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5C4FC33-90CC-4F14-A3C7-DCFE85A0999F}" type="datetime1">
              <a:rPr lang="ja-JP" altLang="en-US" smtClean="0"/>
              <a:t>2025/3/10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0556E58-9CF1-0487-84ED-8758D8F5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D38BE5-8904-2489-B1CF-F01725AB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80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E726E4-4751-1F8E-E293-242972C0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CCA386-2FDB-6EBC-CED8-29594A9A8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3A464B-F04F-58EE-2D40-9EF7E6B79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B597DF-0F93-0D04-0BD4-79D83FA6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45-217B-4F08-8675-50F03A4F47CB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73D538-540E-D53C-5A2D-2A839C01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7D6915-E836-B1E3-6B83-EF04C879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3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84DA8-7D78-77A5-1C0D-C7A9C141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A8CA93-A2DC-74C0-04BA-00C3111DF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D015CB-FBC9-2649-B6DB-183797E61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9A88D1-FD28-8C03-CD10-9EAD4631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3EB8-0B46-46B2-91DE-841004403331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F6612C-C735-77E6-4312-7C08AFC4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9B7DFB-2049-34B5-4775-B5BF474D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6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BBDB6C7-166F-B90D-AEDE-45F55400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E7F8B6-4599-70AD-1131-8531B115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99B798-4EB5-26E9-2A02-F07303F9C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B33B-EAEF-48D1-A0B0-AFE388538F00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13E48D-3C0E-FAB0-F272-3BE7DE596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CAC117-0D29-5B17-1B79-AC28FCB7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47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746FF81-895D-EB12-77BF-2E54149D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2025/3/10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A8BAE0C-8DCD-C661-3043-E91258CD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D65FE9-E2FD-76E1-1E30-26B6A49F787D}"/>
              </a:ext>
            </a:extLst>
          </p:cNvPr>
          <p:cNvSpPr txBox="1"/>
          <p:nvPr/>
        </p:nvSpPr>
        <p:spPr>
          <a:xfrm>
            <a:off x="520995" y="36512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契約台帳　</a:t>
            </a:r>
            <a:r>
              <a:rPr kumimoji="1" lang="ja-JP" altLang="en-US" b="1" dirty="0"/>
              <a:t>基本情報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FECFCE-7697-FDF7-AAD7-7CA9FC4F2203}"/>
              </a:ext>
            </a:extLst>
          </p:cNvPr>
          <p:cNvSpPr txBox="1"/>
          <p:nvPr/>
        </p:nvSpPr>
        <p:spPr>
          <a:xfrm>
            <a:off x="5870943" y="1353919"/>
            <a:ext cx="1374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管理部門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日程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担当者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集計用フラグ</a:t>
            </a:r>
            <a:endParaRPr lang="en-US" altLang="ja-JP" sz="1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6FB0154-944E-7881-8DE6-86170FE03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95" y="734456"/>
            <a:ext cx="5209382" cy="5263081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579614-6785-80D2-7500-883C20CB1F52}"/>
              </a:ext>
            </a:extLst>
          </p:cNvPr>
          <p:cNvSpPr/>
          <p:nvPr/>
        </p:nvSpPr>
        <p:spPr>
          <a:xfrm>
            <a:off x="1304925" y="3381375"/>
            <a:ext cx="4405313" cy="1547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9D6F54-40CF-4344-5F3A-3DA6DF9AA536}"/>
              </a:ext>
            </a:extLst>
          </p:cNvPr>
          <p:cNvSpPr/>
          <p:nvPr/>
        </p:nvSpPr>
        <p:spPr>
          <a:xfrm>
            <a:off x="1304925" y="3600453"/>
            <a:ext cx="1874044" cy="2786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A23F0F-DF92-997B-AB58-D79ED042A665}"/>
              </a:ext>
            </a:extLst>
          </p:cNvPr>
          <p:cNvSpPr/>
          <p:nvPr/>
        </p:nvSpPr>
        <p:spPr>
          <a:xfrm>
            <a:off x="1304925" y="3945734"/>
            <a:ext cx="4405312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3A9414-FCB6-4E16-28EB-3BAAFC912B04}"/>
              </a:ext>
            </a:extLst>
          </p:cNvPr>
          <p:cNvSpPr/>
          <p:nvPr/>
        </p:nvSpPr>
        <p:spPr>
          <a:xfrm>
            <a:off x="1304925" y="4374604"/>
            <a:ext cx="4405312" cy="4450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718866B-BA0B-AF0B-0BFA-23570FA0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540000">
            <a:off x="7320198" y="327276"/>
            <a:ext cx="3253160" cy="483379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F8C9AC5-3F14-4402-62F8-E3156BBEB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778" y="1969472"/>
            <a:ext cx="2959971" cy="453080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71924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85DC-8C76-4B6A-7C9C-594033BA5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C95A8D1-E0DC-DA4E-4D8D-700FCCC4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" y="735811"/>
            <a:ext cx="5317033" cy="2965268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E12D573-30AE-075C-4096-A0640138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2025/3/10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697F593-A8C0-C854-C488-5F930233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F0AF06-392E-4A18-BC18-F11BCE286480}"/>
              </a:ext>
            </a:extLst>
          </p:cNvPr>
          <p:cNvSpPr txBox="1"/>
          <p:nvPr/>
        </p:nvSpPr>
        <p:spPr>
          <a:xfrm>
            <a:off x="520995" y="365125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契約台帳　</a:t>
            </a:r>
            <a:r>
              <a:rPr kumimoji="1" lang="ja-JP" altLang="en-US" b="1" dirty="0"/>
              <a:t>契約打合せ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DFA9BD-6506-083C-1325-20A23C285618}"/>
              </a:ext>
            </a:extLst>
          </p:cNvPr>
          <p:cNvSpPr txBox="1"/>
          <p:nvPr/>
        </p:nvSpPr>
        <p:spPr>
          <a:xfrm>
            <a:off x="5870943" y="1353919"/>
            <a:ext cx="1374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顧客との契約打合せの状況を登録することが出来ます。</a:t>
            </a:r>
            <a:endParaRPr lang="en-US" altLang="ja-JP" sz="12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E1AC02-67C1-4E30-09E8-AE547D1863DE}"/>
              </a:ext>
            </a:extLst>
          </p:cNvPr>
          <p:cNvSpPr/>
          <p:nvPr/>
        </p:nvSpPr>
        <p:spPr>
          <a:xfrm>
            <a:off x="5291138" y="1638300"/>
            <a:ext cx="473868" cy="14049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AD396C7-CEF4-EC2D-0E81-5978387D0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540000">
            <a:off x="7320198" y="327276"/>
            <a:ext cx="3253160" cy="483379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67D0006-0FBD-250E-E4E4-BD47A72EF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778" y="1969472"/>
            <a:ext cx="2959971" cy="453080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08977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281FE-A85C-254F-42B1-54D522A8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CEA4A2A-0189-431A-2448-A05B39989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95" y="734457"/>
            <a:ext cx="5349948" cy="5452618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D0CD66-2E43-7458-9084-F1263AE8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2025/3/10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E5FE67-D4DF-DE35-81B2-0330566D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8487E6-A325-EFDB-ABD5-3A032570EF4A}"/>
              </a:ext>
            </a:extLst>
          </p:cNvPr>
          <p:cNvSpPr txBox="1"/>
          <p:nvPr/>
        </p:nvSpPr>
        <p:spPr>
          <a:xfrm>
            <a:off x="520995" y="365125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契約台帳　</a:t>
            </a:r>
            <a:r>
              <a:rPr kumimoji="1" lang="ja-JP" altLang="en-US" b="1" dirty="0"/>
              <a:t>契約情報（</a:t>
            </a:r>
            <a:r>
              <a:rPr kumimoji="1" lang="en-US" altLang="ja-JP" b="1" dirty="0"/>
              <a:t>1/3</a:t>
            </a:r>
            <a:r>
              <a:rPr kumimoji="1" lang="ja-JP" altLang="en-US" b="1" dirty="0"/>
              <a:t>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F726ADD-BCF3-567E-EAEC-A60949773FA6}"/>
              </a:ext>
            </a:extLst>
          </p:cNvPr>
          <p:cNvSpPr txBox="1"/>
          <p:nvPr/>
        </p:nvSpPr>
        <p:spPr>
          <a:xfrm>
            <a:off x="5903858" y="2877345"/>
            <a:ext cx="137440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契約価格は、契約書を元に、入力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土地代金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建物代金</a:t>
            </a:r>
            <a:br>
              <a:rPr kumimoji="1" lang="en-US" altLang="ja-JP" sz="1100" dirty="0"/>
            </a:br>
            <a:r>
              <a:rPr kumimoji="1" lang="ja-JP" altLang="en-US" sz="1100" dirty="0"/>
              <a:t>中古、建売の場合は、土地建物に分けて金額を入力</a:t>
            </a:r>
            <a:endParaRPr lang="en-US" altLang="ja-JP" sz="12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21BBAE-42C5-1785-E0CA-7343384733B2}"/>
              </a:ext>
            </a:extLst>
          </p:cNvPr>
          <p:cNvSpPr/>
          <p:nvPr/>
        </p:nvSpPr>
        <p:spPr>
          <a:xfrm>
            <a:off x="604837" y="4483100"/>
            <a:ext cx="5266105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5EAD94A-0F80-4728-50B6-A569D3387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778" y="1969472"/>
            <a:ext cx="2959971" cy="453080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F6D69E0-A468-E460-205F-175ABDAB945C}"/>
              </a:ext>
            </a:extLst>
          </p:cNvPr>
          <p:cNvSpPr txBox="1"/>
          <p:nvPr/>
        </p:nvSpPr>
        <p:spPr>
          <a:xfrm>
            <a:off x="5903858" y="617319"/>
            <a:ext cx="1635598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物件番号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建売　</a:t>
            </a:r>
            <a:r>
              <a:rPr kumimoji="1" lang="en-US" altLang="ja-JP" sz="1050" dirty="0"/>
              <a:t>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売建　</a:t>
            </a:r>
            <a:r>
              <a:rPr kumimoji="1" lang="en-US" altLang="ja-JP" sz="1050" dirty="0"/>
              <a:t>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土地のみ　</a:t>
            </a:r>
            <a:r>
              <a:rPr kumimoji="1" lang="en-US" altLang="ja-JP" sz="1050" dirty="0"/>
              <a:t>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請負、中古戸建、</a:t>
            </a:r>
            <a:br>
              <a:rPr kumimoji="1" lang="en-US" altLang="ja-JP" sz="1050" dirty="0"/>
            </a:br>
            <a:r>
              <a:rPr kumimoji="1" lang="ja-JP" altLang="en-US" sz="1050" dirty="0"/>
              <a:t>中古</a:t>
            </a:r>
            <a:r>
              <a:rPr kumimoji="1" lang="en-US" altLang="ja-JP" sz="1050" dirty="0"/>
              <a:t>M</a:t>
            </a:r>
            <a:r>
              <a:rPr kumimoji="1" lang="ja-JP" altLang="en-US" sz="1050" dirty="0"/>
              <a:t>　</a:t>
            </a:r>
            <a:r>
              <a:rPr kumimoji="1" lang="en-US" altLang="ja-JP" sz="1050" dirty="0"/>
              <a:t>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リフォーム　</a:t>
            </a:r>
            <a:r>
              <a:rPr kumimoji="1" lang="en-US" altLang="ja-JP" sz="1050" dirty="0"/>
              <a:t>Q</a:t>
            </a:r>
          </a:p>
          <a:p>
            <a:endParaRPr lang="en-US" altLang="ja-JP" sz="1050" dirty="0"/>
          </a:p>
          <a:p>
            <a:r>
              <a:rPr lang="ja-JP" altLang="en-US" sz="1100" dirty="0"/>
              <a:t>（例）</a:t>
            </a:r>
            <a:endParaRPr lang="en-US" altLang="ja-JP" sz="1100" dirty="0"/>
          </a:p>
          <a:p>
            <a:r>
              <a:rPr lang="en-US" altLang="ja-JP" sz="1100" dirty="0"/>
              <a:t>TB-0867-</a:t>
            </a:r>
            <a:r>
              <a:rPr lang="en-US" altLang="ja-JP" sz="1100" b="1" dirty="0">
                <a:solidFill>
                  <a:srgbClr val="FF0000"/>
                </a:solidFill>
              </a:rPr>
              <a:t>T</a:t>
            </a:r>
            <a:r>
              <a:rPr lang="en-US" altLang="ja-JP" sz="1100" dirty="0"/>
              <a:t>1</a:t>
            </a:r>
          </a:p>
          <a:p>
            <a:r>
              <a:rPr lang="en-US" altLang="ja-JP" sz="1100" b="1" dirty="0">
                <a:solidFill>
                  <a:srgbClr val="FF0000"/>
                </a:solidFill>
              </a:rPr>
              <a:t>T</a:t>
            </a:r>
            <a:r>
              <a:rPr lang="ja-JP" altLang="en-US" sz="1100" dirty="0"/>
              <a:t>が付いているので、建売物件となる。</a:t>
            </a:r>
            <a:endParaRPr lang="en-US" altLang="ja-JP" sz="11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2FB15F-6CF2-8B53-658E-F13737AFD462}"/>
              </a:ext>
            </a:extLst>
          </p:cNvPr>
          <p:cNvSpPr txBox="1"/>
          <p:nvPr/>
        </p:nvSpPr>
        <p:spPr>
          <a:xfrm>
            <a:off x="5903858" y="5049368"/>
            <a:ext cx="13744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諸費用・手数料等の内訳を入力</a:t>
            </a:r>
            <a:endParaRPr lang="en-US" altLang="ja-JP" sz="12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2FA4497-DD87-B74E-7FF0-5D50E6A90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40000">
            <a:off x="7320198" y="327276"/>
            <a:ext cx="3253160" cy="483379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9E7FD86-853D-0383-E231-6E3BE0B019A5}"/>
              </a:ext>
            </a:extLst>
          </p:cNvPr>
          <p:cNvSpPr/>
          <p:nvPr/>
        </p:nvSpPr>
        <p:spPr>
          <a:xfrm>
            <a:off x="601549" y="2779124"/>
            <a:ext cx="5266105" cy="15325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B9EC41C-CB5C-1381-44A9-5E18441A0037}"/>
              </a:ext>
            </a:extLst>
          </p:cNvPr>
          <p:cNvSpPr/>
          <p:nvPr/>
        </p:nvSpPr>
        <p:spPr>
          <a:xfrm>
            <a:off x="7486650" y="2779124"/>
            <a:ext cx="2940050" cy="11451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95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73A7-2C59-5A8B-66E0-10A17838B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0251C1E-2BDD-8BEE-08BF-DF06D5434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95" y="705372"/>
            <a:ext cx="5349948" cy="4692128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467A71-D23B-5830-501F-5A5F52DA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2025/3/10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4635E4F-D1CB-3AE6-7966-823B9BF9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74336-FA37-43FC-7BBE-71FBB68BED46}"/>
              </a:ext>
            </a:extLst>
          </p:cNvPr>
          <p:cNvSpPr txBox="1"/>
          <p:nvPr/>
        </p:nvSpPr>
        <p:spPr>
          <a:xfrm>
            <a:off x="520995" y="365125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契約台帳　</a:t>
            </a:r>
            <a:r>
              <a:rPr kumimoji="1" lang="ja-JP" altLang="en-US" b="1" dirty="0"/>
              <a:t>契約情報（</a:t>
            </a:r>
            <a:r>
              <a:rPr kumimoji="1" lang="en-US" altLang="ja-JP" b="1" dirty="0"/>
              <a:t>2/3</a:t>
            </a:r>
            <a:r>
              <a:rPr kumimoji="1" lang="ja-JP" altLang="en-US" b="1" dirty="0"/>
              <a:t>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25F570-8EA4-658F-09A9-C520C941D99E}"/>
              </a:ext>
            </a:extLst>
          </p:cNvPr>
          <p:cNvSpPr txBox="1"/>
          <p:nvPr/>
        </p:nvSpPr>
        <p:spPr>
          <a:xfrm>
            <a:off x="5942084" y="739507"/>
            <a:ext cx="13744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入金項目名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請求予定日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回収予定日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方法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/>
              <a:t>回収予定金額</a:t>
            </a:r>
            <a:endParaRPr lang="en-US" altLang="ja-JP" sz="11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4CEFA94-76F4-2E0C-29A4-31FDA39BC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778" y="1969472"/>
            <a:ext cx="2959971" cy="453080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3810F96-91CC-C189-0F8D-B74DC274D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40000">
            <a:off x="7320198" y="327276"/>
            <a:ext cx="3253160" cy="483379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BC3E084-A47D-E3B6-E389-BBA960E45CE3}"/>
              </a:ext>
            </a:extLst>
          </p:cNvPr>
          <p:cNvSpPr/>
          <p:nvPr/>
        </p:nvSpPr>
        <p:spPr>
          <a:xfrm>
            <a:off x="592137" y="709546"/>
            <a:ext cx="2868614" cy="18304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F74731E-4807-669D-ED08-0CE5EE401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654" y="965709"/>
            <a:ext cx="71141" cy="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5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834BE-C889-CC72-1442-88367CF2D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7CA7A75-EB43-AD9D-74D0-0A3D4927D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95" y="734457"/>
            <a:ext cx="5349948" cy="3047999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04E31F-F687-370F-9EE1-26B46714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2025/3/10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64F8145-5FA4-CDD1-FD1F-B292AB8D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9341C4-7981-F984-8B23-0098904BCD6E}"/>
              </a:ext>
            </a:extLst>
          </p:cNvPr>
          <p:cNvSpPr txBox="1"/>
          <p:nvPr/>
        </p:nvSpPr>
        <p:spPr>
          <a:xfrm>
            <a:off x="520995" y="365125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契約台帳　</a:t>
            </a:r>
            <a:r>
              <a:rPr kumimoji="1" lang="ja-JP" altLang="en-US" b="1" dirty="0"/>
              <a:t>契約情報（</a:t>
            </a:r>
            <a:r>
              <a:rPr kumimoji="1" lang="en-US" altLang="ja-JP" b="1" dirty="0"/>
              <a:t>3/3</a:t>
            </a:r>
            <a:r>
              <a:rPr kumimoji="1" lang="ja-JP" altLang="en-US" b="1" dirty="0"/>
              <a:t>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9B1EA0-FA49-2A21-BAE5-2F9106560F81}"/>
              </a:ext>
            </a:extLst>
          </p:cNvPr>
          <p:cNvSpPr txBox="1"/>
          <p:nvPr/>
        </p:nvSpPr>
        <p:spPr>
          <a:xfrm>
            <a:off x="5942084" y="739507"/>
            <a:ext cx="137440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ドリームホームの仲介手数料、融資斡旋手数料などを入力します。</a:t>
            </a:r>
            <a:endParaRPr lang="en-US" altLang="ja-JP" sz="11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4D75061-8D92-2DEC-E1B4-B8063102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778" y="1969472"/>
            <a:ext cx="2959971" cy="453080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2CB58EB-C5F6-249C-BFBB-E77ED4274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40000">
            <a:off x="7320198" y="327276"/>
            <a:ext cx="3253160" cy="483379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67685EC-9F82-2D9E-BD28-9A8301DC3DC8}"/>
              </a:ext>
            </a:extLst>
          </p:cNvPr>
          <p:cNvSpPr/>
          <p:nvPr/>
        </p:nvSpPr>
        <p:spPr>
          <a:xfrm>
            <a:off x="520995" y="2404422"/>
            <a:ext cx="5421089" cy="13780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448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3D079-A736-E461-69C7-BC6E7E1D6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CF58B69-B7A2-5630-604E-568D926A2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17" y="734457"/>
            <a:ext cx="5345225" cy="5990194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AC00F5-E621-FD33-E5C9-FFE69453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2025/3/10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426BDD-5D85-F6F5-86EC-B80DEBF7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674619-8BEE-8E46-82E1-F0B6A159DF99}"/>
              </a:ext>
            </a:extLst>
          </p:cNvPr>
          <p:cNvSpPr txBox="1"/>
          <p:nvPr/>
        </p:nvSpPr>
        <p:spPr>
          <a:xfrm>
            <a:off x="520995" y="36512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契約台帳　</a:t>
            </a:r>
            <a:r>
              <a:rPr kumimoji="1" lang="ja-JP" altLang="en-US" b="1" dirty="0"/>
              <a:t>取引成立台帳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B6C9E36-AD49-7182-1965-E95503FE2912}"/>
              </a:ext>
            </a:extLst>
          </p:cNvPr>
          <p:cNvSpPr txBox="1"/>
          <p:nvPr/>
        </p:nvSpPr>
        <p:spPr>
          <a:xfrm>
            <a:off x="6017312" y="734457"/>
            <a:ext cx="137440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取引成立台帳で必要な項目の入力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/>
              <a:t>契約関係の入力を漏れなく進めている場合は、入力されている部分がほとんどになるはずです。</a:t>
            </a:r>
            <a:endParaRPr lang="en-US" altLang="ja-JP" sz="11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0E2441D-FC47-2C02-CCA2-18C6AC403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778" y="1969472"/>
            <a:ext cx="2959971" cy="453080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954DB56-C3DD-AF64-2706-60AC65A3B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40000">
            <a:off x="7320198" y="327276"/>
            <a:ext cx="3253160" cy="483379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389BE18-1ABF-A261-D926-F61CD6E2F1B9}"/>
              </a:ext>
            </a:extLst>
          </p:cNvPr>
          <p:cNvSpPr/>
          <p:nvPr/>
        </p:nvSpPr>
        <p:spPr>
          <a:xfrm>
            <a:off x="565718" y="734457"/>
            <a:ext cx="5421089" cy="602829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017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216</Words>
  <Application>Microsoft Office PowerPoint</Application>
  <PresentationFormat>ワイド画面</PresentationFormat>
  <Paragraphs>52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満和 金森</dc:creator>
  <cp:lastModifiedBy>kanamori-mt</cp:lastModifiedBy>
  <cp:revision>11</cp:revision>
  <cp:lastPrinted>2025-03-10T03:05:56Z</cp:lastPrinted>
  <dcterms:created xsi:type="dcterms:W3CDTF">2025-03-09T04:16:36Z</dcterms:created>
  <dcterms:modified xsi:type="dcterms:W3CDTF">2025-03-10T03:27:32Z</dcterms:modified>
</cp:coreProperties>
</file>