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7102475" cy="102330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428"/>
          </a:xfrm>
          <a:prstGeom prst="rect">
            <a:avLst/>
          </a:prstGeom>
        </p:spPr>
        <p:txBody>
          <a:bodyPr vert="horz" lIns="99057" tIns="49528" rIns="99057" bIns="49528" rtlCol="0"/>
          <a:lstStyle>
            <a:lvl1pPr algn="r">
              <a:defRPr sz="1300"/>
            </a:lvl1pPr>
          </a:lstStyle>
          <a:p>
            <a:fld id="{79DA9408-53B8-426E-95DC-A6297E1D6F14}" type="datetimeFigureOut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4643"/>
            <a:ext cx="5681980" cy="4029254"/>
          </a:xfrm>
          <a:prstGeom prst="rect">
            <a:avLst/>
          </a:prstGeom>
        </p:spPr>
        <p:txBody>
          <a:bodyPr vert="horz" lIns="99057" tIns="49528" rIns="99057" bIns="4952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2" y="9719598"/>
            <a:ext cx="3077739" cy="513427"/>
          </a:xfrm>
          <a:prstGeom prst="rect">
            <a:avLst/>
          </a:prstGeom>
        </p:spPr>
        <p:txBody>
          <a:bodyPr vert="horz" lIns="99057" tIns="49528" rIns="99057" bIns="49528" rtlCol="0" anchor="b"/>
          <a:lstStyle>
            <a:lvl1pPr algn="r">
              <a:defRPr sz="1300"/>
            </a:lvl1pPr>
          </a:lstStyle>
          <a:p>
            <a:fld id="{4354D4F3-ACA5-41C5-9269-ADD159A35F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0023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E3CAA1-2F9E-E945-13AB-A4F9AEA60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12E0B8-94A8-07BE-7E0A-27A425226C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B05AF29-3F4E-EC31-CB52-8DC71D240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5FAE-E82F-4A25-AFAD-DE6EEF580FF5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2AFA9FF-780A-574E-4DB2-564F2F63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6475F2-778F-3591-2F4C-D8A017A7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915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EC5607-E5E6-F3A6-131A-0CEB7BF26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F8E7C58-8CCD-881F-E6DB-8D5071E5D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BC002FE-F10D-37F2-D9C5-BF1249281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10E1-B973-4BE4-98E7-D0EA6BED80D7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5ACB5-767D-2762-B701-E70A0B86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154CFB-D25D-5F51-E947-F7AC62503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1214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3532C13-3781-762D-8926-46F78AC2A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4325668-4E55-C07C-74F6-A949656E9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2347F9-EA88-EEDF-732F-878CF594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E64F5-66A5-4122-8B05-42135E14A9E8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1F582F-F9B7-EADD-3B1A-3FB1A00F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FDBF1F-1C9B-60D6-D3B2-6843D8DBC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89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D50E09-289E-8971-618F-AE3DFB4A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A92AB5-F36D-596C-E55C-5F1F7E408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9286AD-A89E-955C-E712-C5D35BCF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7BA0-CFA5-475A-93F8-D63565ADE12B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8D0604-29DD-A450-5E09-A0D99271F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64DBD9-DEE5-8E26-9F29-4E64A616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697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DB41A-3AA3-5C9E-FFB0-45431B683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8F7928-96A2-C0DF-9122-3AC7F0DC4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0A8E47-BE54-7C10-BE25-7E1D875C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C9978-E3E4-43B0-A5A7-74895E216564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262A2D-1BA1-7A24-67DC-372227B3E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DCC53D4-A7E1-0FE1-A01F-1EA6B430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62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F1B30F-6ED4-9D2B-47A2-C473D0727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E1F8B36-A9BA-7A6E-1619-7506E9D37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A030E72-E002-7555-11D8-09A794BA7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8C33E8F-6FA5-D6EB-76FE-AC6505E6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5F521-938B-4851-AD50-E304CBB3F177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3F16EE7-5F59-4B7F-F1B8-5D5439639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35A938-E5DA-37C4-384D-6CBF7116C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63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90ED36-B07E-8C7D-52FE-F2761F74F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41070E0-63B2-DC9C-F73B-4B52F9BE6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F97196D2-9780-643F-040B-4BDC11932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4BE3D06-D7ED-7D67-FD81-B13D027E0F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2400F4-F943-FC76-5E76-7851F9D1EE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AF3E6B7-B42B-5B25-ACB7-F05EDFAC9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959B7-27B5-4B0F-89F6-6F71D512DDD0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23464FD-335A-7A8E-AE6A-8F5EDE5D9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00C8EA5-F338-A42A-FCE9-71584D2C6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872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065A31-9101-318A-D8EF-336DE923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A58F73-7D69-E8AA-2A4A-AA3B8F14B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BCE74-BEF3-49B4-84B1-099D8BAE4DCD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421C7C1-49E3-B81C-B4F2-8052DE4E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168EB11-4285-490F-13D7-20384764E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176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A985A1F-70D6-955C-9271-44F8F2C7F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fld id="{C3C9D5E2-8B03-4F48-AA42-416E7BD30CF7}" type="datetime1">
              <a:rPr lang="ja-JP" altLang="en-US" smtClean="0"/>
              <a:pPr/>
              <a:t>2025/3/24</a:t>
            </a:fld>
            <a:endParaRPr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F6FFEAB-E227-AF1D-D70D-E29B49AD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842B55-2873-79E1-1CC8-1A1C6EFD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414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F0A572-5B03-6A5E-ECC2-9D3257CFF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FF6BC59-656F-DAF7-EAFA-9C6D525A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66E858-B245-D848-E67E-CB1A865D70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C54A34A-83C9-9622-352A-BA1F51BB7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830A1-FF43-43C4-9A76-529009C4652D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A15E036-D1AB-7960-5F48-2F7161DBC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BE5D75C-8CBE-FB67-A1A6-FF1702781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0704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D64814-CB90-3BC2-356D-67D699D89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48DDFC6-597B-72F0-75DE-2F7347B73D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BB1A27-68BD-B9F3-28E2-96E397A94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D55DBE6-4382-BC04-23F3-AE9C2F68A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2D4D9-AB8F-4E6C-A77E-54FFE55E0551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0897E08-F746-B2B6-C24B-0BC6EABAF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8CAF78-2928-DFE9-37B4-F229B900D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145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202686F-3E21-4B3B-E26F-555E4ED35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5E0FB4F-BA84-6A41-B516-6AB4B5A94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E2939F-ECA1-64C4-179D-2440BA660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D4196-A35A-4188-9775-B3FBC4DE80E6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DEBF98-1F04-2C7E-782F-05B3EB8354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050F5-4FFF-1FA8-96BB-40AD92654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9EF94-0B4C-4138-9635-BCDA2AAAF4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94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C5E200F-5E66-215A-E739-2C48F13134DB}"/>
              </a:ext>
            </a:extLst>
          </p:cNvPr>
          <p:cNvSpPr txBox="1"/>
          <p:nvPr/>
        </p:nvSpPr>
        <p:spPr>
          <a:xfrm>
            <a:off x="1074656" y="886120"/>
            <a:ext cx="982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分譲（販売）ータスク管理で解約日付の入力を行い、分譲</a:t>
            </a:r>
            <a:r>
              <a:rPr kumimoji="1" lang="en-US" altLang="ja-JP" dirty="0"/>
              <a:t>(</a:t>
            </a:r>
            <a:r>
              <a:rPr kumimoji="1" lang="ja-JP" altLang="en-US" dirty="0"/>
              <a:t>販売</a:t>
            </a:r>
            <a:r>
              <a:rPr kumimoji="1" lang="en-US" altLang="ja-JP" dirty="0"/>
              <a:t>)</a:t>
            </a:r>
            <a:r>
              <a:rPr kumimoji="1" lang="ja-JP" altLang="en-US" dirty="0"/>
              <a:t>ー契約台帳で解約処理を行う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0A93DC4-5FDE-54AA-1033-5A4FEE3BA0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5954"/>
          <a:stretch/>
        </p:blipFill>
        <p:spPr>
          <a:xfrm>
            <a:off x="5858403" y="2501900"/>
            <a:ext cx="5865178" cy="41148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A99D2537-FD0A-E2A4-1BA4-0009022664C2}"/>
              </a:ext>
            </a:extLst>
          </p:cNvPr>
          <p:cNvSpPr/>
          <p:nvPr/>
        </p:nvSpPr>
        <p:spPr>
          <a:xfrm>
            <a:off x="10078931" y="3739214"/>
            <a:ext cx="1109664" cy="1473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3DCFF14-8D15-31F9-4B9A-07F31D48C764}"/>
              </a:ext>
            </a:extLst>
          </p:cNvPr>
          <p:cNvSpPr txBox="1"/>
          <p:nvPr/>
        </p:nvSpPr>
        <p:spPr>
          <a:xfrm>
            <a:off x="1074656" y="38977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販売契約が解除となった場合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4E63B5A-0CD8-6FB0-14E5-9C5DAB4D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EA6BF-CE26-4A23-B0A1-E96322BB9592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1E45A2F6-827A-7819-0BF3-2DFF8955E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BDEF420-F690-9D8A-18E1-BE9061A1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189" y="1280102"/>
            <a:ext cx="6359907" cy="330384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DA39428-92D7-1368-54EE-AFBB8A196C9B}"/>
              </a:ext>
            </a:extLst>
          </p:cNvPr>
          <p:cNvSpPr/>
          <p:nvPr/>
        </p:nvSpPr>
        <p:spPr>
          <a:xfrm>
            <a:off x="2155825" y="2044423"/>
            <a:ext cx="2613025" cy="14736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6916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7A3AA0-5EAA-44D3-F9E5-99584C439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1196D4D-FC21-75A0-DF95-E2D84DEBC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22" y="1412317"/>
            <a:ext cx="9241155" cy="48006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E45592-A328-CD8D-90B1-BA56CF05E5F0}"/>
              </a:ext>
            </a:extLst>
          </p:cNvPr>
          <p:cNvSpPr txBox="1"/>
          <p:nvPr/>
        </p:nvSpPr>
        <p:spPr>
          <a:xfrm>
            <a:off x="1074656" y="886120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物件名等で、解約対象の物件を選択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C6D1D0F-8BAD-5F01-5C4B-2992FE0479D3}"/>
              </a:ext>
            </a:extLst>
          </p:cNvPr>
          <p:cNvSpPr/>
          <p:nvPr/>
        </p:nvSpPr>
        <p:spPr>
          <a:xfrm>
            <a:off x="6372520" y="2868105"/>
            <a:ext cx="1357459" cy="15554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D24A52-5BD2-BFD0-65F4-232C7F4D01B2}"/>
              </a:ext>
            </a:extLst>
          </p:cNvPr>
          <p:cNvSpPr txBox="1"/>
          <p:nvPr/>
        </p:nvSpPr>
        <p:spPr>
          <a:xfrm>
            <a:off x="1074656" y="38977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販売契約が解除となった場合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2EA6975-DD30-C344-302B-92A78B4695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115"/>
          <a:stretch/>
        </p:blipFill>
        <p:spPr>
          <a:xfrm>
            <a:off x="1475422" y="1418469"/>
            <a:ext cx="9241155" cy="4794448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050139E-8DBD-7A27-E363-9AF90330A4DF}"/>
              </a:ext>
            </a:extLst>
          </p:cNvPr>
          <p:cNvSpPr/>
          <p:nvPr/>
        </p:nvSpPr>
        <p:spPr>
          <a:xfrm>
            <a:off x="4738540" y="2520883"/>
            <a:ext cx="2680355" cy="1936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D2B8162-A5F2-C7D2-DE10-884DC4F151E8}"/>
              </a:ext>
            </a:extLst>
          </p:cNvPr>
          <p:cNvSpPr/>
          <p:nvPr/>
        </p:nvSpPr>
        <p:spPr>
          <a:xfrm>
            <a:off x="1475421" y="4803640"/>
            <a:ext cx="9241155" cy="193631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4783D39-F6C0-4300-BE48-DF6C5B43A376}"/>
              </a:ext>
            </a:extLst>
          </p:cNvPr>
          <p:cNvSpPr/>
          <p:nvPr/>
        </p:nvSpPr>
        <p:spPr>
          <a:xfrm>
            <a:off x="8410575" y="3269456"/>
            <a:ext cx="1023938" cy="24050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日付プレースホルダー 10">
            <a:extLst>
              <a:ext uri="{FF2B5EF4-FFF2-40B4-BE49-F238E27FC236}">
                <a16:creationId xmlns:a16="http://schemas.microsoft.com/office/drawing/2014/main" id="{25C05705-1E8B-EF8A-6D78-C23EFB17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CC0F9-380E-4FEC-BD66-F4ED359C4574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12" name="スライド番号プレースホルダー 11">
            <a:extLst>
              <a:ext uri="{FF2B5EF4-FFF2-40B4-BE49-F238E27FC236}">
                <a16:creationId xmlns:a16="http://schemas.microsoft.com/office/drawing/2014/main" id="{8A512CE2-8C94-9FDA-CC4D-AEE61FF50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7770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0408B6-C178-6DE6-2033-C08803BF4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3B65EF0-47D8-8F57-BADA-071E52F220FF}"/>
              </a:ext>
            </a:extLst>
          </p:cNvPr>
          <p:cNvSpPr txBox="1"/>
          <p:nvPr/>
        </p:nvSpPr>
        <p:spPr>
          <a:xfrm>
            <a:off x="1074656" y="88612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契約の解除を行う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AC2DF96-BC40-D84B-9CC9-D43C59B28EC7}"/>
              </a:ext>
            </a:extLst>
          </p:cNvPr>
          <p:cNvSpPr txBox="1"/>
          <p:nvPr/>
        </p:nvSpPr>
        <p:spPr>
          <a:xfrm>
            <a:off x="1074656" y="38977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販売契約が解除となった場合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318C77B-629E-67EB-BEB4-915454189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655" y="1255452"/>
            <a:ext cx="9942630" cy="5188039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28BDCAE6-3AEB-54DA-C872-CD617FE1B34D}"/>
              </a:ext>
            </a:extLst>
          </p:cNvPr>
          <p:cNvSpPr/>
          <p:nvPr/>
        </p:nvSpPr>
        <p:spPr>
          <a:xfrm>
            <a:off x="9521364" y="2524904"/>
            <a:ext cx="1549067" cy="16768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42702C8-B4AF-A1A8-43E0-7DC00CF345EC}"/>
              </a:ext>
            </a:extLst>
          </p:cNvPr>
          <p:cNvSpPr/>
          <p:nvPr/>
        </p:nvSpPr>
        <p:spPr>
          <a:xfrm>
            <a:off x="10372725" y="1658282"/>
            <a:ext cx="330994" cy="18480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95D0D8F0-5FFF-D27B-38E8-B2C688405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354" y="3374407"/>
            <a:ext cx="5677692" cy="32770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DC1ACC-AC7C-462A-2CC7-EAFDB774B923}"/>
              </a:ext>
            </a:extLst>
          </p:cNvPr>
          <p:cNvSpPr txBox="1"/>
          <p:nvPr/>
        </p:nvSpPr>
        <p:spPr>
          <a:xfrm>
            <a:off x="11643548" y="15713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EE72AFD-6E21-1A1E-83C5-4A4F7B49C1CC}"/>
              </a:ext>
            </a:extLst>
          </p:cNvPr>
          <p:cNvSpPr txBox="1"/>
          <p:nvPr/>
        </p:nvSpPr>
        <p:spPr>
          <a:xfrm>
            <a:off x="11643548" y="242408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48D46A0F-4A77-C626-BAF8-3F563F34AD88}"/>
              </a:ext>
            </a:extLst>
          </p:cNvPr>
          <p:cNvSpPr/>
          <p:nvPr/>
        </p:nvSpPr>
        <p:spPr>
          <a:xfrm>
            <a:off x="9917906" y="6165056"/>
            <a:ext cx="985838" cy="35957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E458D707-341D-4495-8582-0234909485AB}"/>
              </a:ext>
            </a:extLst>
          </p:cNvPr>
          <p:cNvSpPr txBox="1"/>
          <p:nvPr/>
        </p:nvSpPr>
        <p:spPr>
          <a:xfrm>
            <a:off x="11664523" y="300013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9DAB246D-0912-0E3F-FD90-EAC433692E1F}"/>
              </a:ext>
            </a:extLst>
          </p:cNvPr>
          <p:cNvCxnSpPr>
            <a:cxnSpLocks/>
            <a:stCxn id="18" idx="1"/>
            <a:endCxn id="15" idx="3"/>
          </p:cNvCxnSpPr>
          <p:nvPr/>
        </p:nvCxnSpPr>
        <p:spPr>
          <a:xfrm flipH="1" flipV="1">
            <a:off x="10703719" y="1750685"/>
            <a:ext cx="939829" cy="531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2010FD2F-8A45-CE81-F633-5F4C18254691}"/>
              </a:ext>
            </a:extLst>
          </p:cNvPr>
          <p:cNvCxnSpPr>
            <a:cxnSpLocks/>
            <a:stCxn id="19" idx="1"/>
            <a:endCxn id="14" idx="3"/>
          </p:cNvCxnSpPr>
          <p:nvPr/>
        </p:nvCxnSpPr>
        <p:spPr>
          <a:xfrm flipH="1">
            <a:off x="11070431" y="2608748"/>
            <a:ext cx="573117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5790BAA8-2FEC-2332-0E5A-57B4766B72BE}"/>
              </a:ext>
            </a:extLst>
          </p:cNvPr>
          <p:cNvCxnSpPr>
            <a:cxnSpLocks/>
            <a:stCxn id="21" idx="1"/>
          </p:cNvCxnSpPr>
          <p:nvPr/>
        </p:nvCxnSpPr>
        <p:spPr>
          <a:xfrm flipH="1">
            <a:off x="10410825" y="3184805"/>
            <a:ext cx="1253698" cy="29753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日付プレースホルダー 32">
            <a:extLst>
              <a:ext uri="{FF2B5EF4-FFF2-40B4-BE49-F238E27FC236}">
                <a16:creationId xmlns:a16="http://schemas.microsoft.com/office/drawing/2014/main" id="{1E499DA8-9518-B609-1EA8-84A2F6E07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8F4C-A8CC-499A-840E-AC724C1F771F}" type="datetime1">
              <a:rPr kumimoji="1" lang="ja-JP" altLang="en-US" smtClean="0"/>
              <a:t>2025/3/24</a:t>
            </a:fld>
            <a:endParaRPr kumimoji="1" lang="ja-JP" altLang="en-US"/>
          </a:p>
        </p:txBody>
      </p:sp>
      <p:sp>
        <p:nvSpPr>
          <p:cNvPr id="34" name="スライド番号プレースホルダー 33">
            <a:extLst>
              <a:ext uri="{FF2B5EF4-FFF2-40B4-BE49-F238E27FC236}">
                <a16:creationId xmlns:a16="http://schemas.microsoft.com/office/drawing/2014/main" id="{803FB5EB-F3DC-266D-DE72-D3630A90E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9EF94-0B4C-4138-9635-BCDA2AAAF4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61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73</Words>
  <Application>Microsoft Office PowerPoint</Application>
  <PresentationFormat>ワイド画面</PresentationFormat>
  <Paragraphs>15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7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kanamori-mt</dc:creator>
  <cp:lastModifiedBy>kanamori-mt</cp:lastModifiedBy>
  <cp:revision>1</cp:revision>
  <cp:lastPrinted>2025-03-24T06:47:46Z</cp:lastPrinted>
  <dcterms:created xsi:type="dcterms:W3CDTF">2025-03-24T06:16:15Z</dcterms:created>
  <dcterms:modified xsi:type="dcterms:W3CDTF">2025-03-24T06:48:02Z</dcterms:modified>
</cp:coreProperties>
</file>