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8FFAB0D-247C-D49C-B936-85C83D98FA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D55CB2-5B47-3C88-DFDB-4F88B1A476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F57E-BB2F-4577-B630-5220A3FBD7C9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DC039E2-9E5B-0FBF-AC28-24406B7EA06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C19FD62-FE68-0DC7-00F3-BF79B277EF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9D0DA-5455-47F9-9BC0-E68EB01439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234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84C1D-46CD-4D8A-935F-94FCC5505026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41915-BC1D-48E7-B607-ABC02259DD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8631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02E535-890F-4F3F-1C80-CAE07C268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6E63302-17AC-E3FC-3F4D-0D5F7C5A0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6B6B5D-B0DB-8C75-1101-05DADDF9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4F63-0572-4701-B7B7-4447EE4133BD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E59BE5-B5C1-6011-367A-31F238C2D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BCF742-D076-86BE-DF44-999745BDA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956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7C20C2-48F9-EBC1-251E-1FB7716B5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085AA00-8BA4-5EE7-CCEC-96A1CF8EB6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4AFC922-EE69-8FFB-1C6B-59FE44F75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DCA6A1-B118-BFD2-C119-EDC00931A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063-F4FC-4555-9B6E-663433A12880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3E2768-A2E1-2CEA-289A-8AEE9FF2B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E91B2A-FA24-6FE2-443B-3AC6DCD74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897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E0668D-703F-FF23-8533-23626E0D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87811D-5588-A519-495E-303DD73BE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30C00C-76DD-6E8C-538C-E19AAA19C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525F-DE74-4A8F-B2F0-A253CD444A8A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205959-6213-2A0A-A1A2-4187B621D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0DB4A5-041E-49B8-DC18-D5296FFC2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453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CC5CF6E-C27B-45E6-2603-D3BCB3B9A8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145D16D-FC77-FFE6-7682-E715CF3A9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5986D6-437C-C271-0B6C-6422AAA78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5B580-73C4-46F4-A954-8438AF969677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3B5E01-E9A6-CBC1-4282-D4F0124D9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0E568F-82ED-D74F-131D-8392874DF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37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A65AE6-5CBB-00BB-EF4A-C8D58F063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7BB514-A4FF-95E6-1D88-B6CAE3FC3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A137EB-5715-C80C-5BDC-2D0C47EC4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D2ED-7D3B-4ACE-A270-7D68C603DC2C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906369-F195-60EC-2AD9-4B7D93F32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B42FD0-F725-25C7-F7E5-3C3F3785F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87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B1517F-B327-AD78-D86E-D10DC299F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892237-D069-336A-10AA-96D8BECFB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1B347A-2A37-9EC0-736E-8263C68BD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0343-ED07-401E-85FA-B2A8753E7AAB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BA2CAA-2F22-7450-C638-7E0883AFB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407AF2-E356-6D84-3729-348EDA0F2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63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794F26-0403-F55D-D899-D8FF4BCE8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758154-C774-4F43-F25A-AC0917C45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92099A-B0BF-9723-687C-98E85CC06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DB3968-95C7-8893-DA06-D0FBBA6B5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66F8-34AD-416F-9CFF-9DF74B71C5E0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372618C-D88C-D0E4-7EAF-22F88BF8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C0F80C-006A-D10C-626A-07B630BF4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51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83481E-8191-B624-0E23-680429800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D2504A-439A-B7F6-2817-D53C9D0B4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532F0A-A492-6A44-F32A-D6F2A46F5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0BCD4A8-A34B-D390-1454-4478CD6AA2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3526399-F5B1-E1CD-A43C-D622F76E1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9D49D27-B5DF-74C7-2DFD-8B6476138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74EE4-4746-42F8-B48B-AD2C4C2085E1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4412F5E-1F42-370C-A729-D1087783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C0E5B4E-C803-7D12-EF40-712C8B189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956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397B98-D903-6376-F60F-96AC2655B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BBA67B-7D8A-CB8C-CAC2-4A77915F6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AF93-E1AA-4E82-A6AA-F0BEA52C98C8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0B5700F-8417-3728-5985-C19D7A924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580167-A61C-70A1-C821-E83C8F339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089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7223B7C-1C40-B3F4-8CB4-124A10D9AE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6309" y="136525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AD905508-F1CF-41D7-A3D0-D8806492F0C2}" type="datetime1">
              <a:rPr lang="ja-JP" altLang="en-US" smtClean="0"/>
              <a:pPr/>
              <a:t>2025/3/2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1E4EB5-6173-5140-3909-A52DDDF3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BF85F3-13D1-BDAA-3B18-086714E23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6309" y="6356349"/>
            <a:ext cx="2743200" cy="365125"/>
          </a:xfrm>
        </p:spPr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57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7223B7C-1C40-B3F4-8CB4-124A10D9AE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D905508-F1CF-41D7-A3D0-D8806492F0C2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1E4EB5-6173-5140-3909-A52DDDF3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BF85F3-13D1-BDAA-3B18-086714E23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24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C5796A-DCB8-8336-8571-38846277C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55B767-F782-EA60-4F8E-3C66276F1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0D8CBD-A053-B70B-91A7-157707A53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FB4EB3-4998-72F5-1513-1F2FBC771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B80-95F4-40AC-8557-A979614128D3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C496F7-0167-9A68-90F8-90D879FD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5ACD46-7967-C6A4-DA1D-D0F65229E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47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8B5440D-FFE6-804C-126E-3A6B4C71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E0515BD-D067-E4E2-3EE4-96B3F20E8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CC64EB-7B6E-57A0-CF5F-53D41C98B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DAE6E-08EB-42B6-B678-D6629029D48D}" type="datetime1">
              <a:rPr kumimoji="1" lang="ja-JP" altLang="en-US" smtClean="0"/>
              <a:t>2025/3/2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44F35F-630A-D4F7-021C-93BB63DEAD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574A59-761D-2A40-C5CD-E3123EA77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9945-3E43-4463-A0F8-13FB9F828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35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6530854-58CF-A0B5-72E0-268D4602B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382" y="1034475"/>
            <a:ext cx="8495581" cy="570817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20FE237-88F1-0192-7159-2966DC8F894B}"/>
              </a:ext>
            </a:extLst>
          </p:cNvPr>
          <p:cNvSpPr txBox="1"/>
          <p:nvPr/>
        </p:nvSpPr>
        <p:spPr>
          <a:xfrm>
            <a:off x="1099127" y="628073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契約台帳　新規作成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E29C78E-F958-1996-A1DF-6957EA52523F}"/>
              </a:ext>
            </a:extLst>
          </p:cNvPr>
          <p:cNvSpPr/>
          <p:nvPr/>
        </p:nvSpPr>
        <p:spPr>
          <a:xfrm>
            <a:off x="6640945" y="3177309"/>
            <a:ext cx="1413164" cy="25169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58F94F1-6540-DBE7-272A-0F42A29F0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E9215585-3D84-DD49-E270-588C0E5CD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7847-5721-4011-AB04-8C4F910C5710}" type="datetime1">
              <a:rPr kumimoji="1" lang="ja-JP" altLang="en-US" smtClean="0"/>
              <a:t>2025/3/2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734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107F2-9F8E-5111-C684-28014927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7F662B-8A10-957A-D3F6-3077ADF12266}"/>
              </a:ext>
            </a:extLst>
          </p:cNvPr>
          <p:cNvSpPr txBox="1"/>
          <p:nvPr/>
        </p:nvSpPr>
        <p:spPr>
          <a:xfrm>
            <a:off x="1099127" y="628073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契約台帳　新規作成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AD6F98EA-611C-C471-0E3E-11C63C85A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382" y="997406"/>
            <a:ext cx="8495581" cy="5708177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F71064-0710-BC1D-4428-CAF1DCDF1C96}"/>
              </a:ext>
            </a:extLst>
          </p:cNvPr>
          <p:cNvSpPr/>
          <p:nvPr/>
        </p:nvSpPr>
        <p:spPr>
          <a:xfrm>
            <a:off x="4255553" y="2808106"/>
            <a:ext cx="564097" cy="25169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648F3A3-D758-A263-D30B-0B0F8F5A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558FEBF-DE29-6F4E-5F44-17FF669A0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6114-0DF8-4C3B-8B80-85248773FCC9}" type="datetime1">
              <a:rPr kumimoji="1" lang="ja-JP" altLang="en-US" smtClean="0"/>
              <a:t>2025/3/2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558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87F30-12C2-D0E1-AC62-595F871E6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E13A4E6-36F5-B888-B1D1-0DFE58890602}"/>
              </a:ext>
            </a:extLst>
          </p:cNvPr>
          <p:cNvSpPr txBox="1"/>
          <p:nvPr/>
        </p:nvSpPr>
        <p:spPr>
          <a:xfrm>
            <a:off x="1099127" y="628073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契約台帳　新規作成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38E60E7-735F-2AC8-D28D-C1607CF08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382" y="997406"/>
            <a:ext cx="8495581" cy="5708177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213C6F5-9FF6-B8AD-486F-D3CAAFE6EBC6}"/>
              </a:ext>
            </a:extLst>
          </p:cNvPr>
          <p:cNvSpPr/>
          <p:nvPr/>
        </p:nvSpPr>
        <p:spPr>
          <a:xfrm>
            <a:off x="5393559" y="2909706"/>
            <a:ext cx="1327281" cy="25169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highlight>
                  <a:srgbClr val="FFFF00"/>
                </a:highlight>
              </a:rPr>
              <a:t>①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BA5D738-1DB8-31C5-69EC-294301BFECD0}"/>
              </a:ext>
            </a:extLst>
          </p:cNvPr>
          <p:cNvSpPr/>
          <p:nvPr/>
        </p:nvSpPr>
        <p:spPr>
          <a:xfrm>
            <a:off x="7054719" y="2909705"/>
            <a:ext cx="542421" cy="25169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highlight>
                  <a:srgbClr val="FFFF00"/>
                </a:highlight>
              </a:rPr>
              <a:t>②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B9CCD93-62AA-D58F-77C6-4FF915F7AE77}"/>
              </a:ext>
            </a:extLst>
          </p:cNvPr>
          <p:cNvSpPr/>
          <p:nvPr/>
        </p:nvSpPr>
        <p:spPr>
          <a:xfrm>
            <a:off x="3361285" y="3656466"/>
            <a:ext cx="4235855" cy="25169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highlight>
                  <a:srgbClr val="FFFF00"/>
                </a:highlight>
              </a:rPr>
              <a:t>③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C157361-105F-ED93-6131-166EF902A1C9}"/>
              </a:ext>
            </a:extLst>
          </p:cNvPr>
          <p:cNvSpPr/>
          <p:nvPr/>
        </p:nvSpPr>
        <p:spPr>
          <a:xfrm>
            <a:off x="6377940" y="5694611"/>
            <a:ext cx="441960" cy="25169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highlight>
                  <a:srgbClr val="FFFF00"/>
                </a:highlight>
              </a:rPr>
              <a:t>④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FCC7A76-8AB0-F860-1004-AC8B8757A8C4}"/>
              </a:ext>
            </a:extLst>
          </p:cNvPr>
          <p:cNvSpPr txBox="1"/>
          <p:nvPr/>
        </p:nvSpPr>
        <p:spPr>
          <a:xfrm>
            <a:off x="9879219" y="997405"/>
            <a:ext cx="2007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kumimoji="1" lang="ja-JP" altLang="en-US" sz="1200" dirty="0"/>
              <a:t>物件名を入力</a:t>
            </a:r>
            <a:endParaRPr kumimoji="1" lang="en-US" altLang="ja-JP" sz="1200" dirty="0"/>
          </a:p>
          <a:p>
            <a:pPr marL="228600" indent="-228600">
              <a:buFont typeface="+mj-lt"/>
              <a:buAutoNum type="arabicPeriod"/>
            </a:pPr>
            <a:r>
              <a:rPr kumimoji="1" lang="ja-JP" altLang="en-US" sz="1200" dirty="0"/>
              <a:t>契約台帳を作成する物件を検索</a:t>
            </a:r>
            <a:endParaRPr kumimoji="1" lang="en-US" altLang="ja-JP" sz="1200" dirty="0"/>
          </a:p>
          <a:p>
            <a:pPr marL="228600" indent="-228600">
              <a:buFont typeface="+mj-lt"/>
              <a:buAutoNum type="arabicPeriod"/>
            </a:pPr>
            <a:r>
              <a:rPr kumimoji="1" lang="ja-JP" altLang="en-US" sz="1200" dirty="0"/>
              <a:t>対象となる物件を選択</a:t>
            </a:r>
            <a:endParaRPr kumimoji="1" lang="en-US" altLang="ja-JP" sz="1200" dirty="0"/>
          </a:p>
          <a:p>
            <a:pPr marL="228600" indent="-228600">
              <a:buFont typeface="+mj-lt"/>
              <a:buAutoNum type="arabicPeriod"/>
            </a:pPr>
            <a:r>
              <a:rPr kumimoji="1" lang="en-US" altLang="ja-JP" sz="1200" dirty="0"/>
              <a:t>OK</a:t>
            </a:r>
            <a:r>
              <a:rPr kumimoji="1" lang="ja-JP" altLang="en-US" sz="1200" dirty="0"/>
              <a:t>をクリック</a:t>
            </a:r>
            <a:endParaRPr kumimoji="1" lang="en-US" altLang="ja-JP" sz="1200" dirty="0"/>
          </a:p>
          <a:p>
            <a:pPr marL="228600" indent="-228600">
              <a:buFont typeface="+mj-lt"/>
              <a:buAutoNum type="arabicPeriod"/>
            </a:pPr>
            <a:endParaRPr kumimoji="1" lang="en-US" altLang="ja-JP" sz="12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F284BCC-99C0-AAF2-E665-CD7E046C6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4F892986-3056-E98D-086E-CC4CA5AE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D211E-2F13-4BFE-A107-2EDD62862281}" type="datetime1">
              <a:rPr kumimoji="1" lang="ja-JP" altLang="en-US" smtClean="0"/>
              <a:t>2025/3/2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365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A986A-16F1-24CB-26D6-5B85C2B93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2331B76-2363-1D6D-72B9-2A4011CA802A}"/>
              </a:ext>
            </a:extLst>
          </p:cNvPr>
          <p:cNvSpPr txBox="1"/>
          <p:nvPr/>
        </p:nvSpPr>
        <p:spPr>
          <a:xfrm>
            <a:off x="1099127" y="628073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契約台帳　新規作成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C9328C7-984C-CA25-ACF8-B0231C23E0C4}"/>
              </a:ext>
            </a:extLst>
          </p:cNvPr>
          <p:cNvSpPr txBox="1"/>
          <p:nvPr/>
        </p:nvSpPr>
        <p:spPr>
          <a:xfrm>
            <a:off x="9879219" y="997405"/>
            <a:ext cx="20079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ja-JP" altLang="en-US" sz="1200" dirty="0"/>
              <a:t>事前にお客様情報を登録していなければ、自動採番に☑を入れ、お客様名を入力する</a:t>
            </a:r>
            <a:br>
              <a:rPr lang="en-US" altLang="ja-JP" sz="1200" dirty="0"/>
            </a:br>
            <a:br>
              <a:rPr lang="en-US" altLang="ja-JP" sz="1200" dirty="0"/>
            </a:br>
            <a:r>
              <a:rPr lang="ja-JP" altLang="en-US" sz="1200" dirty="0"/>
              <a:t>すでに顧客台帳の登録を行っている場合、</a:t>
            </a:r>
            <a:br>
              <a:rPr lang="en-US" altLang="ja-JP" sz="1200" dirty="0"/>
            </a:br>
            <a:r>
              <a:rPr lang="ja-JP" altLang="en-US" sz="1200" dirty="0"/>
              <a:t>　　　　　をクリックし、お客様を選択します。</a:t>
            </a:r>
            <a:endParaRPr kumimoji="1" lang="en-US" altLang="ja-JP" sz="1200" dirty="0"/>
          </a:p>
          <a:p>
            <a:pPr marL="228600" indent="-228600">
              <a:buFont typeface="+mj-lt"/>
              <a:buAutoNum type="arabicPeriod"/>
            </a:pPr>
            <a:r>
              <a:rPr kumimoji="1" lang="ja-JP" altLang="en-US" sz="1200" b="1" dirty="0">
                <a:highlight>
                  <a:srgbClr val="FF0000"/>
                </a:highlight>
              </a:rPr>
              <a:t>新規作成</a:t>
            </a:r>
            <a:r>
              <a:rPr kumimoji="1" lang="ja-JP" altLang="en-US" sz="1200" dirty="0"/>
              <a:t>をクリック</a:t>
            </a:r>
            <a:endParaRPr kumimoji="1" lang="en-US" altLang="ja-JP" sz="1200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66252297-6D37-C6A8-7AF0-AB0F8DC48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382" y="997406"/>
            <a:ext cx="8495581" cy="5708177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4A9C624-64AC-6C23-A18E-8F20F3AB80BB}"/>
              </a:ext>
            </a:extLst>
          </p:cNvPr>
          <p:cNvSpPr/>
          <p:nvPr/>
        </p:nvSpPr>
        <p:spPr>
          <a:xfrm>
            <a:off x="2324489" y="4566227"/>
            <a:ext cx="2566825" cy="528287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FEFAE191-C06E-F26C-5E7C-B4A9ED8E83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3999" y="2275567"/>
            <a:ext cx="619211" cy="238158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B930CB6-47C5-0A3D-F664-01117FF2A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9945-3E43-4463-A0F8-13FB9F82863B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8193C37-B566-72F5-502A-1B965F725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EE44-A06A-4CFF-B44F-8FF87CEE6A72}" type="datetime1">
              <a:rPr kumimoji="1" lang="ja-JP" altLang="en-US" smtClean="0"/>
              <a:t>2025/3/2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650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99</Words>
  <Application>Microsoft Office PowerPoint</Application>
  <PresentationFormat>ワイド画面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満和 金森</dc:creator>
  <cp:lastModifiedBy>満和 金森</cp:lastModifiedBy>
  <cp:revision>2</cp:revision>
  <dcterms:created xsi:type="dcterms:W3CDTF">2025-03-02T12:59:19Z</dcterms:created>
  <dcterms:modified xsi:type="dcterms:W3CDTF">2025-03-02T13:25:53Z</dcterms:modified>
</cp:coreProperties>
</file>