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8" r:id="rId4"/>
    <p:sldId id="257" r:id="rId5"/>
  </p:sldIdLst>
  <p:sldSz cx="12192000" cy="6858000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D44F183C-2C88-470F-A570-394E5E84A31D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BA097CE0-3031-43BF-B9AE-5D7964D92C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410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BF8E39-6C4F-4481-D9D9-AB2718F0D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01CD054-37A6-5A76-2957-B6C9FC57B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160698-2295-7B13-6906-AA215D049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AFBE-7959-4C5D-844C-A6D2665DDE16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65D3FA-BCDE-F879-DAF1-8E2CD92F2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95033E-4AD6-56E2-0000-DE94E4A79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5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733265-E614-8026-31BA-234E63564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E32CA8A-B457-5FBA-3533-88EAB9CC0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2D22AC-D4CE-622A-97B7-DE2BD2474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2EA1D4C-F561-098C-0D4B-F5CF521C8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B6D1-6073-44FC-8AFF-4E321436338F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4B3265-32A1-7EA6-EFFD-469142DB9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7FA30A-53B9-A083-B5E7-E85F6D99C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34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717BC6-8236-3B6C-558B-2A732C13D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60D1971-2484-78F5-4EC1-C2CFF1F90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407912-D8B0-3516-C9F8-E6A35147D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40E2-E4DB-4273-80E8-ACFE864BEE55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A4999E-9FB5-BB26-97AE-A034AE86E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4F589-39FC-EFA1-B084-9AC0155E0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03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D65F3DF-B82B-730C-8BAB-E1FB2AA36A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2035E08-192B-D755-AEFA-FE58C02F3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8BCA52-7FDF-AA09-94B1-CB3053649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0348-A6C3-4832-9B49-51BCB848EF98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D45B03-93CD-D66F-E79D-90536AF7E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85C6BA-BFDB-D83B-AA20-CFB6D09BD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311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217C5D-356F-9820-33F5-1AE1944C3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5D6C1E-2719-6EF8-EB8F-D9D34275B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48EABB-3DE7-19B2-B51E-242521E6D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4B71-1252-4248-BFB8-E379C9B81AC2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26D316-FB7E-246C-3FB8-A3C880295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2173C8-CFEA-4D69-D7F4-EB6CAED36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54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A652AB-DDCB-4DAE-BC26-3C4D70B45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7968D8-BA14-E9D4-53B6-C74647AEC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C077EC-A1B3-734B-DED5-F14AEF72D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782D-BBEB-4948-A2C4-14279A8BCAF2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02C79F-2C66-D268-23A5-BCB9ED17E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3CE566-0703-2514-DA13-6C49D3086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269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E75D64-F3C6-59E6-2FE2-C70BEEF45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BBAB26-F1AF-3205-1483-95DC936EEF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AD0C3F-2C38-9341-C0BD-FF6E3E0EC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A063F6-F718-54F0-0C82-6FC6A3E30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8F89-85B7-4EFC-8ED3-609CC24796A7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40D3D49-64E1-ED35-1E9E-917EF1967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361F66-A418-9F83-195A-78B2C3714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73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94F241-D5D8-DFE1-1D30-1468D4442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6A068E-A1FB-EFC6-BF54-708E71AC4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F1B2004-6EDE-D176-3403-26EC50374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34B6BC0-518F-9234-5CF3-1D58AD4E1C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FC3F1B7-CE92-BCE2-ACCC-12D8635947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BB9CD3C-FD77-D46F-6858-438A9AA06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9EDE9-71F3-46E8-AEDB-93EEA726FA57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EF581DE-CDCD-39E3-73E4-CC550C425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5B83646-E25C-0962-52F6-F3691DC5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995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0B4B02-5584-C6EC-98AF-3661A0DD5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91FE611-5349-0179-178A-A1054B662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EB58-D2EF-450E-89CA-0BD5DE65268A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185AA07-9EE7-5EEC-5359-8A5DE977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F88F662-B6C4-B2D3-2998-5681FE694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89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C785FDF-F5C9-5CC0-279F-9447ADD47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63C0-DF94-42C0-A30C-4D25D5D3DEDD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B0E9D1F-FAE3-136A-169A-F5429640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0BCB25-CC83-34B2-8F68-CC93AB733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30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C785FDF-F5C9-5CC0-279F-9447ADD47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0633-7467-4D34-8D4F-58D14F49801B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B0E9D1F-FAE3-136A-169A-F5429640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0BCB25-CC83-34B2-8F68-CC93AB733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57852"/>
            <a:ext cx="2743200" cy="365125"/>
          </a:xfrm>
        </p:spPr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41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61C5C5-833C-3858-153B-0A5E697E2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94750D-DBF3-1EDA-4D4A-361563AE3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A2A3C-2871-0F1D-BCE4-46F2093ED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DB51E9-A6A8-FC83-0352-853A85CE8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E2176-291C-4434-B046-DB965067CFB1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34011B-37E3-B5BF-2227-C7505CA51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1FD7CE0-0827-EF05-0275-0BD5F0C1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127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F751870-5ACA-CA3D-21D3-744C046EA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A20A05-19A1-B0E1-856E-9203F67CA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DEE843-E31F-33D5-D24C-251CF1264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AC8C-6BFA-4820-8004-DE7976D02E96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5BC169-BF10-4FA2-CEDC-0F37FD8A6D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CC0DDC-F4B5-151D-2458-4C28466ECE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699A0-852D-4207-96D2-7B062E3EF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73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business.mb.softbank.jp/portal/BPS0001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2CE98104-0DB0-5FF6-8BE4-D19D81528F7E}"/>
              </a:ext>
            </a:extLst>
          </p:cNvPr>
          <p:cNvGrpSpPr/>
          <p:nvPr/>
        </p:nvGrpSpPr>
        <p:grpSpPr>
          <a:xfrm>
            <a:off x="1080000" y="1272102"/>
            <a:ext cx="7459116" cy="5258534"/>
            <a:chOff x="2366442" y="1272102"/>
            <a:chExt cx="7459116" cy="5258534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7186FA3F-BE54-2A28-21B1-0EAB74980C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66442" y="1272102"/>
              <a:ext cx="7459116" cy="5258534"/>
            </a:xfrm>
            <a:prstGeom prst="rect">
              <a:avLst/>
            </a:prstGeom>
          </p:spPr>
        </p:pic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EEE0EABA-7338-C79E-8CFF-552429358745}"/>
                </a:ext>
              </a:extLst>
            </p:cNvPr>
            <p:cNvSpPr/>
            <p:nvPr/>
          </p:nvSpPr>
          <p:spPr>
            <a:xfrm>
              <a:off x="4006772" y="5045624"/>
              <a:ext cx="1173018" cy="186251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6BAB947-6EA8-B19A-E6BE-D18CB89042AC}"/>
              </a:ext>
            </a:extLst>
          </p:cNvPr>
          <p:cNvSpPr txBox="1"/>
          <p:nvPr/>
        </p:nvSpPr>
        <p:spPr>
          <a:xfrm>
            <a:off x="3088800" y="559612"/>
            <a:ext cx="6017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SoftBank</a:t>
            </a:r>
            <a:r>
              <a:rPr kumimoji="1" lang="ja-JP" altLang="en-US" sz="2000" dirty="0"/>
              <a:t>　請求詳細データ（</a:t>
            </a:r>
            <a:r>
              <a:rPr kumimoji="1" lang="en-US" altLang="ja-JP" sz="2000" dirty="0"/>
              <a:t>csv</a:t>
            </a:r>
            <a:r>
              <a:rPr kumimoji="1" lang="ja-JP" altLang="en-US" sz="2000" dirty="0"/>
              <a:t>）のダウンロード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919C533-4EAB-A3C1-87C9-02DF418E1430}"/>
              </a:ext>
            </a:extLst>
          </p:cNvPr>
          <p:cNvSpPr txBox="1"/>
          <p:nvPr/>
        </p:nvSpPr>
        <p:spPr>
          <a:xfrm>
            <a:off x="3071774" y="6581001"/>
            <a:ext cx="6048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hlinkClick r:id="rId3"/>
              </a:rPr>
              <a:t>法人コンシェルサイト（</a:t>
            </a:r>
            <a:r>
              <a:rPr lang="en-US" altLang="ja-JP" sz="1200" dirty="0">
                <a:hlinkClick r:id="rId3"/>
              </a:rPr>
              <a:t>https://portal.business.mb.softbank.jp/portal/BPS0001/</a:t>
            </a:r>
            <a:r>
              <a:rPr lang="ja-JP" altLang="en-US" sz="1200" dirty="0">
                <a:hlinkClick r:id="rId3"/>
              </a:rPr>
              <a:t>）</a:t>
            </a:r>
            <a:endParaRPr kumimoji="1" lang="ja-JP" altLang="en-US" sz="1200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4C9CDC6D-3DEA-66ED-959D-EDC864026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6D1C392-09CD-CE1F-541F-06E81BE633D6}"/>
              </a:ext>
            </a:extLst>
          </p:cNvPr>
          <p:cNvSpPr txBox="1"/>
          <p:nvPr/>
        </p:nvSpPr>
        <p:spPr>
          <a:xfrm>
            <a:off x="8795209" y="1555423"/>
            <a:ext cx="3261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iPhone</a:t>
            </a:r>
            <a:r>
              <a:rPr kumimoji="1" lang="ja-JP" altLang="en-US" sz="1400" dirty="0"/>
              <a:t>や</a:t>
            </a:r>
            <a:r>
              <a:rPr kumimoji="1" lang="en-US" altLang="ja-JP" sz="1400" dirty="0"/>
              <a:t>iPad</a:t>
            </a:r>
            <a:r>
              <a:rPr kumimoji="1" lang="ja-JP" altLang="en-US" sz="1400" dirty="0"/>
              <a:t>の月別請求詳細データのダウンローが可能です。</a:t>
            </a:r>
            <a:endParaRPr kumimoji="1"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3234210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6D348-7C68-EC6D-B6AD-57737C07C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2E731AA-0391-DCE7-92AD-03F2E421F5EE}"/>
              </a:ext>
            </a:extLst>
          </p:cNvPr>
          <p:cNvGrpSpPr/>
          <p:nvPr/>
        </p:nvGrpSpPr>
        <p:grpSpPr>
          <a:xfrm>
            <a:off x="1080000" y="1272101"/>
            <a:ext cx="7459116" cy="5258534"/>
            <a:chOff x="2366442" y="1272101"/>
            <a:chExt cx="7459116" cy="5258534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F61D81D8-FEBF-BE22-9857-56A11CA559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66442" y="1272101"/>
              <a:ext cx="7459116" cy="5258534"/>
            </a:xfrm>
            <a:prstGeom prst="rect">
              <a:avLst/>
            </a:prstGeom>
          </p:spPr>
        </p:pic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07FCE3DE-2D48-B3FC-E1D0-98834A08FD24}"/>
                </a:ext>
              </a:extLst>
            </p:cNvPr>
            <p:cNvSpPr/>
            <p:nvPr/>
          </p:nvSpPr>
          <p:spPr>
            <a:xfrm>
              <a:off x="6919274" y="4230018"/>
              <a:ext cx="838986" cy="813322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A1AA6B8-E6F3-F399-0A0F-701B22511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053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84848-9834-0C76-3BB5-1369759F5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21746BD-39DB-D7ED-F79D-E80A282C25A3}"/>
              </a:ext>
            </a:extLst>
          </p:cNvPr>
          <p:cNvGrpSpPr/>
          <p:nvPr/>
        </p:nvGrpSpPr>
        <p:grpSpPr>
          <a:xfrm>
            <a:off x="1080000" y="1269405"/>
            <a:ext cx="7459116" cy="5258534"/>
            <a:chOff x="2366442" y="1269405"/>
            <a:chExt cx="7459116" cy="5258534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36CCD4BB-DA40-CB24-DDB2-2FEE14DA54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66442" y="1269405"/>
              <a:ext cx="7459116" cy="5258534"/>
            </a:xfrm>
            <a:prstGeom prst="rect">
              <a:avLst/>
            </a:prstGeom>
          </p:spPr>
        </p:pic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6465D6F6-F211-60FE-5220-80A956FD7034}"/>
                </a:ext>
              </a:extLst>
            </p:cNvPr>
            <p:cNvSpPr/>
            <p:nvPr/>
          </p:nvSpPr>
          <p:spPr>
            <a:xfrm>
              <a:off x="5996614" y="5262442"/>
              <a:ext cx="998075" cy="223958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FCFBFAF-44BA-133F-D417-97EBF639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55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032BA-F513-B721-1466-E32E3EF25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638733CB-2584-7482-EEA7-808F6A30A85D}"/>
              </a:ext>
            </a:extLst>
          </p:cNvPr>
          <p:cNvGrpSpPr/>
          <p:nvPr/>
        </p:nvGrpSpPr>
        <p:grpSpPr>
          <a:xfrm>
            <a:off x="1080000" y="1272702"/>
            <a:ext cx="7459116" cy="5258534"/>
            <a:chOff x="2366442" y="1272702"/>
            <a:chExt cx="7459116" cy="5258534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EE511646-255D-A8B6-B222-1476B19669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66442" y="1272702"/>
              <a:ext cx="7459116" cy="5258534"/>
            </a:xfrm>
            <a:prstGeom prst="rect">
              <a:avLst/>
            </a:prstGeom>
          </p:spPr>
        </p:pic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16132031-0340-CA5D-1BFB-8B902F8F1586}"/>
                </a:ext>
              </a:extLst>
            </p:cNvPr>
            <p:cNvSpPr/>
            <p:nvPr/>
          </p:nvSpPr>
          <p:spPr>
            <a:xfrm>
              <a:off x="4776787" y="4275454"/>
              <a:ext cx="481013" cy="17667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90C3D50D-258C-878C-61D9-BFEE83421D9D}"/>
                </a:ext>
              </a:extLst>
            </p:cNvPr>
            <p:cNvSpPr/>
            <p:nvPr/>
          </p:nvSpPr>
          <p:spPr>
            <a:xfrm>
              <a:off x="4776787" y="3632516"/>
              <a:ext cx="633413" cy="17667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90382980-246F-6B00-0C00-7BFE0CE7F50A}"/>
                </a:ext>
              </a:extLst>
            </p:cNvPr>
            <p:cNvSpPr/>
            <p:nvPr/>
          </p:nvSpPr>
          <p:spPr>
            <a:xfrm>
              <a:off x="4424364" y="5788658"/>
              <a:ext cx="914400" cy="215584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280E266C-1306-2E04-36D4-741579015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699A0-852D-4207-96D2-7B062E3EF32D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0655172-9B17-9D2E-C5BF-443FB20B0D51}"/>
              </a:ext>
            </a:extLst>
          </p:cNvPr>
          <p:cNvSpPr txBox="1"/>
          <p:nvPr/>
        </p:nvSpPr>
        <p:spPr>
          <a:xfrm>
            <a:off x="8795209" y="1555423"/>
            <a:ext cx="32616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データを加工し、仕訳を作成したり、各人ごとの通話、データ通信量を確認します。</a:t>
            </a:r>
            <a:endParaRPr kumimoji="1"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529262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68</Words>
  <Application>Microsoft Office PowerPoint</Application>
  <PresentationFormat>ワイド画面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kanamori-mt</dc:creator>
  <cp:lastModifiedBy>kanamori-mt</cp:lastModifiedBy>
  <cp:revision>2</cp:revision>
  <cp:lastPrinted>2025-03-04T23:38:51Z</cp:lastPrinted>
  <dcterms:created xsi:type="dcterms:W3CDTF">2025-03-03T10:00:02Z</dcterms:created>
  <dcterms:modified xsi:type="dcterms:W3CDTF">2025-03-04T23:38:59Z</dcterms:modified>
</cp:coreProperties>
</file>