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85180-70F5-4AF9-A683-4DFFA63DCB85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613" y="4924425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2EC91-8BC8-4311-81F2-24A590D266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52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843CD3-51C3-55CC-2AF7-985A8AECC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8E4F3F0-C408-C2EA-8DFD-CA661A68E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CA0A2-33D8-CBB3-9CEC-D2D03BE99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2C1FC-A0D4-42BE-88C9-9A34C28526D0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B9CA57-03FF-DEAA-6BAD-522BD4B7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9B7D7D-29A0-D576-CA80-60E41C30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15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344517-21C4-7F2E-8035-518253E7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95F6D0C-D7D9-E961-1D61-95A6ECF5C4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B49AC2-6F39-E184-0736-CA50F9EF0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9FBF2-E9E9-422D-A6BE-0ACCFBA39768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A10DCE-DB1C-82E3-F288-B7DF13731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F40596-073E-440A-B497-3A3EEF05A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52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1C145EA-96A2-891B-E3AE-C29424F16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505CC1A-A45E-AA4E-DACE-F5C914BBA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997668-5842-65F8-42C9-A07B3A28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907CA-6B46-4B37-B839-92684DA1A178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2CEE81-BB3F-CA39-9A63-ED4225E2D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47D85C-1041-0E55-D352-1F5F9DA5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14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B12273-F94A-44AB-AB42-6FA170BC1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7B52F6-5F2E-4F04-54AA-79651044A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F4178A-5AD0-07C4-19CA-477A64A1E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55708-F450-4187-8B17-581C5A77088D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1FFD43-64CE-8F10-DFC2-B154DB6F3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EAF509-3D3E-B151-6E82-ED1E4B7F2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76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91071B-DF14-C04F-E796-018CD0138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42BBD6-7158-6B6E-650E-B82131E88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89E55A-DB8B-4CC6-FCE7-4FE9A16A9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09E8C-1439-46C9-A93A-5E6D1CDC80ED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74E6E9-A362-8589-D23B-BA0F4FB93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AF338F-04BD-5F7E-56B8-44E277E7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442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4D2B79-3354-30B3-6312-00EDF0193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85C9FC-71B2-51D6-917B-E60AC25947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2F65903-C8D4-D467-FF85-254192187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CC7083-10DB-EFEF-EA15-30BC2DCF6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412C-0320-4F5F-8D18-FCB836DA36F9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827256-01F7-E1A8-11C7-DD954536F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54B81C-62C5-DD50-9F59-49FE3E4D7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632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216336-E0FF-9F1B-0340-3F9692A25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6D4435-CA21-87BA-28C3-E1E9E04AC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5826040-9ED0-E3C8-6E03-1721E1843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6B357EC-8DCD-D7E8-41ED-7B01DBC87C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2537601-5B19-54E3-AAE0-0B3BCC773A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74EB6DE-90FB-0289-C561-2DF79B4CF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5B06-7B37-48F8-836B-FF6902B9C9ED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08BA8EE-3F1B-5E07-4C8E-D11736CF1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86C76BC-E423-DC2E-C6A3-CE30DF64A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37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763E92-24FE-0F82-FB39-CC70918A4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7F6439-82E8-3881-F4BC-5AA78E13A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8B570-DBEB-43EE-91BD-F280A5B4D277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FC66FFE-7C0C-90C6-7A52-6D927EE3D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DDC7B34-8FC9-913C-5C4A-EF0BD5FB5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407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CDA5F5A-5AAF-EDB5-A045-F90D044F96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EDAC6202-51AE-4F02-B99B-2C552C8EEFBD}" type="datetime1">
              <a:rPr lang="ja-JP" altLang="en-US" smtClean="0"/>
              <a:pPr/>
              <a:t>2025/4/8</a:t>
            </a:fld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4EB4FC-149F-CF41-B7A8-5B55E9F92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A5AF55-980C-4513-E1DE-D004ABD4E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563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1DC71E-4762-6031-49E6-E302154C6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16D1F0-2A47-523F-05E7-AFCC7043D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D662AB9-11EE-C462-8D02-8D0856AA7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CFE640-75D6-14AF-4CB0-5E6AA8FE9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B034A-6D5F-4923-8672-23831EBA7CC1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479498-DE87-E133-CA85-D0CBCDC00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79CAB3-BAC7-96DD-1F08-7BD767A1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525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80ECC1-D323-0006-4B98-E809BB22D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CC3C3B8-8E2F-3D64-6EB9-A68D6B88F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0A3D3D-155D-7B11-FF24-B80FB2A61F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D16595-3C89-5AEF-D0EF-67B1F553F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61B-D370-4469-B84C-40177F801C3B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13499E-D9C8-14D7-16DB-680B0054B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088654-7C56-FEB7-4041-6C544B5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20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E299AB7-6AD5-BDF9-2F1B-7FBED90F8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97F5792-7D34-FF24-5C67-0776CB34A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A70835-4311-4AD8-DC87-E5C9A7FD7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E5A2E-1022-472A-86C4-840C0F7CF773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3D64CF-B3A4-0DA4-13C0-3AAB4A0A18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4A146A-474F-DC91-942E-BC22A16187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AF167-0271-45C6-AC1A-E8B15EBA8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00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7342EA-E7E7-853F-121D-8AB2199F5B0F}"/>
              </a:ext>
            </a:extLst>
          </p:cNvPr>
          <p:cNvSpPr txBox="1"/>
          <p:nvPr/>
        </p:nvSpPr>
        <p:spPr>
          <a:xfrm>
            <a:off x="591127" y="843677"/>
            <a:ext cx="1123141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>
              <a:buNone/>
            </a:pPr>
            <a:r>
              <a:rPr lang="en-US" altLang="ja-JP" sz="2000" b="1" i="0" dirty="0">
                <a:solidFill>
                  <a:srgbClr val="062F62"/>
                </a:solidFill>
                <a:effectLst/>
                <a:latin typeface="Lucida Grande"/>
              </a:rPr>
              <a:t>Word</a:t>
            </a:r>
            <a:r>
              <a:rPr lang="ja-JP" altLang="en-US" sz="2000" b="1" i="0" dirty="0">
                <a:solidFill>
                  <a:srgbClr val="062F62"/>
                </a:solidFill>
                <a:effectLst/>
                <a:latin typeface="Lucida Grande"/>
              </a:rPr>
              <a:t>や</a:t>
            </a:r>
            <a:r>
              <a:rPr lang="en-US" altLang="ja-JP" sz="2000" b="1" i="0" dirty="0">
                <a:solidFill>
                  <a:srgbClr val="062F62"/>
                </a:solidFill>
                <a:effectLst/>
                <a:latin typeface="Lucida Grande"/>
              </a:rPr>
              <a:t>Excel</a:t>
            </a:r>
            <a:r>
              <a:rPr lang="ja-JP" altLang="en-US" sz="2000" b="1" i="0" dirty="0">
                <a:solidFill>
                  <a:srgbClr val="062F62"/>
                </a:solidFill>
                <a:effectLst/>
                <a:latin typeface="Lucida Grande"/>
              </a:rPr>
              <a:t>などの</a:t>
            </a:r>
            <a:r>
              <a:rPr lang="en-US" altLang="ja-JP" sz="2000" b="1" i="0" dirty="0">
                <a:solidFill>
                  <a:srgbClr val="062F62"/>
                </a:solidFill>
                <a:effectLst/>
                <a:latin typeface="Lucida Grande"/>
              </a:rPr>
              <a:t>Office</a:t>
            </a:r>
            <a:r>
              <a:rPr lang="ja-JP" altLang="en-US" sz="2000" b="1" i="0" dirty="0">
                <a:solidFill>
                  <a:srgbClr val="062F62"/>
                </a:solidFill>
                <a:effectLst/>
                <a:latin typeface="Lucida Grande"/>
              </a:rPr>
              <a:t>ファイルを共同編集</a:t>
            </a:r>
          </a:p>
          <a:p>
            <a:pPr fontAlgn="base"/>
            <a:r>
              <a:rPr lang="en-US" altLang="ja-JP" b="0" i="0" dirty="0">
                <a:effectLst/>
                <a:latin typeface="Noto Sans JP"/>
              </a:rPr>
              <a:t>Microsoft Office </a:t>
            </a:r>
            <a:r>
              <a:rPr lang="ja-JP" altLang="en-US" b="0" i="0" dirty="0">
                <a:effectLst/>
                <a:latin typeface="Noto Sans JP"/>
              </a:rPr>
              <a:t>で作った </a:t>
            </a:r>
            <a:r>
              <a:rPr lang="en-US" altLang="ja-JP" b="0" i="0" dirty="0">
                <a:effectLst/>
                <a:latin typeface="Noto Sans JP"/>
              </a:rPr>
              <a:t>Word</a:t>
            </a:r>
            <a:r>
              <a:rPr lang="ja-JP" altLang="en-US" b="0" i="0" dirty="0">
                <a:effectLst/>
                <a:latin typeface="Noto Sans JP"/>
              </a:rPr>
              <a:t>、</a:t>
            </a:r>
            <a:r>
              <a:rPr lang="en-US" altLang="ja-JP" b="0" i="0" dirty="0">
                <a:effectLst/>
                <a:latin typeface="Noto Sans JP"/>
              </a:rPr>
              <a:t>Excel</a:t>
            </a:r>
            <a:r>
              <a:rPr lang="ja-JP" altLang="en-US" b="0" i="0" dirty="0">
                <a:effectLst/>
                <a:latin typeface="Noto Sans JP"/>
              </a:rPr>
              <a:t>、</a:t>
            </a:r>
            <a:r>
              <a:rPr lang="en-US" altLang="ja-JP" b="0" i="0" dirty="0">
                <a:effectLst/>
                <a:latin typeface="Noto Sans JP"/>
              </a:rPr>
              <a:t>PowerPoint </a:t>
            </a:r>
            <a:r>
              <a:rPr lang="ja-JP" altLang="en-US" b="0" i="0" dirty="0">
                <a:effectLst/>
                <a:latin typeface="Noto Sans JP"/>
              </a:rPr>
              <a:t>のファイルを</a:t>
            </a:r>
            <a:r>
              <a:rPr lang="en-US" altLang="ja-JP" b="0" i="0" dirty="0" err="1">
                <a:effectLst/>
                <a:latin typeface="Noto Sans JP"/>
              </a:rPr>
              <a:t>DirectCloud</a:t>
            </a:r>
            <a:r>
              <a:rPr lang="ja-JP" altLang="en-US" b="0" i="0" dirty="0">
                <a:effectLst/>
                <a:latin typeface="Noto Sans JP"/>
              </a:rPr>
              <a:t>ドライブでそのまま編集できます。</a:t>
            </a:r>
            <a:br>
              <a:rPr lang="ja-JP" altLang="en-US" b="0" i="0" dirty="0">
                <a:effectLst/>
                <a:latin typeface="Noto Sans JP"/>
              </a:rPr>
            </a:br>
            <a:br>
              <a:rPr lang="ja-JP" altLang="en-US" b="0" i="0" dirty="0">
                <a:effectLst/>
                <a:latin typeface="Noto Sans JP"/>
              </a:rPr>
            </a:br>
            <a:r>
              <a:rPr lang="en-US" altLang="ja-JP" b="0" i="0" dirty="0">
                <a:effectLst/>
                <a:latin typeface="Noto Sans JP"/>
              </a:rPr>
              <a:t>Office </a:t>
            </a:r>
            <a:r>
              <a:rPr lang="ja-JP" altLang="en-US" b="0" i="0" dirty="0">
                <a:effectLst/>
                <a:latin typeface="Noto Sans JP"/>
              </a:rPr>
              <a:t>ファイルを </a:t>
            </a:r>
            <a:r>
              <a:rPr lang="en-US" altLang="ja-JP" b="0" i="0" dirty="0" err="1">
                <a:effectLst/>
                <a:latin typeface="Noto Sans JP"/>
              </a:rPr>
              <a:t>DirectCloud</a:t>
            </a:r>
            <a:r>
              <a:rPr lang="ja-JP" altLang="en-US" b="0" i="0" dirty="0">
                <a:effectLst/>
                <a:latin typeface="Noto Sans JP"/>
              </a:rPr>
              <a:t>にそのままアップロードし、［編集］をクリックするだけで複数人でファイルの編集が可能となります。</a:t>
            </a:r>
            <a:endParaRPr lang="en-US" altLang="ja-JP" b="0" i="0" dirty="0">
              <a:effectLst/>
              <a:latin typeface="Noto Sans JP"/>
            </a:endParaRPr>
          </a:p>
          <a:p>
            <a:pPr fontAlgn="base"/>
            <a:endParaRPr lang="ja-JP" altLang="en-US" b="0" i="0" dirty="0">
              <a:effectLst/>
              <a:latin typeface="Noto Sans JP"/>
            </a:endParaRPr>
          </a:p>
          <a:p>
            <a:pPr algn="l" fontAlgn="base"/>
            <a:r>
              <a:rPr lang="en-US" altLang="ja-JP" b="0" i="0" dirty="0">
                <a:effectLst/>
                <a:latin typeface="Noto Sans JP"/>
              </a:rPr>
              <a:t>Microsoft Office </a:t>
            </a:r>
            <a:r>
              <a:rPr lang="ja-JP" altLang="en-US" b="0" i="0" dirty="0">
                <a:effectLst/>
                <a:latin typeface="Noto Sans JP"/>
              </a:rPr>
              <a:t>をインストールしていないパソコンでも、</a:t>
            </a:r>
            <a:r>
              <a:rPr lang="en-US" altLang="ja-JP" b="0" i="0" dirty="0" err="1">
                <a:effectLst/>
                <a:latin typeface="Noto Sans JP"/>
              </a:rPr>
              <a:t>DirectCloud</a:t>
            </a:r>
            <a:r>
              <a:rPr lang="en-US" altLang="ja-JP" b="0" i="0" dirty="0">
                <a:effectLst/>
                <a:latin typeface="Noto Sans JP"/>
              </a:rPr>
              <a:t> </a:t>
            </a:r>
            <a:r>
              <a:rPr lang="ja-JP" altLang="en-US" b="0" i="0" dirty="0">
                <a:effectLst/>
                <a:latin typeface="Noto Sans JP"/>
              </a:rPr>
              <a:t>だけで </a:t>
            </a:r>
            <a:r>
              <a:rPr lang="en-US" altLang="ja-JP" b="0" i="0" dirty="0">
                <a:effectLst/>
                <a:latin typeface="Noto Sans JP"/>
              </a:rPr>
              <a:t>Office </a:t>
            </a:r>
            <a:r>
              <a:rPr lang="ja-JP" altLang="en-US" b="0" i="0" dirty="0">
                <a:effectLst/>
                <a:latin typeface="Noto Sans JP"/>
              </a:rPr>
              <a:t>ファイルを編集することができるようになります。</a:t>
            </a:r>
            <a:endParaRPr lang="en-US" altLang="ja-JP" dirty="0">
              <a:latin typeface="Noto Sans JP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EE63224-C3F4-4079-C7C3-3473826E9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090" y="3576264"/>
            <a:ext cx="11037455" cy="2578844"/>
          </a:xfrm>
          <a:prstGeom prst="rect">
            <a:avLst/>
          </a:prstGeom>
        </p:spPr>
      </p:pic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4362597-7936-6EA0-6D51-E22C82EB6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3421-AEC4-4C48-AF9E-48D92C1C3740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AE664B1-2A85-E734-98AF-E88E0F836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37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7D739-F260-BFCE-7F31-936C25CFA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31FFABA-89C3-D838-3AE7-8F6AB9854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1793" y="784665"/>
            <a:ext cx="1057423" cy="981212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749E953-6041-CFF7-95C7-9CF98F2D46F2}"/>
              </a:ext>
            </a:extLst>
          </p:cNvPr>
          <p:cNvSpPr txBox="1"/>
          <p:nvPr/>
        </p:nvSpPr>
        <p:spPr>
          <a:xfrm>
            <a:off x="695902" y="1027213"/>
            <a:ext cx="38856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kumimoji="1" lang="en-US" altLang="ja-JP" dirty="0" err="1"/>
              <a:t>DirectCloud</a:t>
            </a:r>
            <a:r>
              <a:rPr kumimoji="1" lang="ja-JP" altLang="en-US" dirty="0"/>
              <a:t>ドライブを開く</a:t>
            </a:r>
            <a:endParaRPr kumimoji="1" lang="en-US" altLang="ja-JP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dirty="0"/>
              <a:t>開きたいファイルの場所に行く</a:t>
            </a:r>
            <a:endParaRPr kumimoji="1" lang="en-US" altLang="ja-JP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dirty="0"/>
              <a:t>開くファイルを右クリック</a:t>
            </a:r>
            <a:endParaRPr kumimoji="1" lang="en-US" altLang="ja-JP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dirty="0"/>
              <a:t>編集をクリック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b="1" dirty="0">
                <a:solidFill>
                  <a:srgbClr val="FF0000"/>
                </a:solidFill>
              </a:rPr>
              <a:t>【</a:t>
            </a:r>
            <a:r>
              <a:rPr kumimoji="1" lang="ja-JP" altLang="en-US" b="1" dirty="0">
                <a:solidFill>
                  <a:srgbClr val="FF0000"/>
                </a:solidFill>
              </a:rPr>
              <a:t>注意点</a:t>
            </a:r>
            <a:r>
              <a:rPr kumimoji="1" lang="en-US" altLang="ja-JP" b="1" dirty="0">
                <a:solidFill>
                  <a:srgbClr val="FF0000"/>
                </a:solidFill>
              </a:rPr>
              <a:t>】</a:t>
            </a:r>
          </a:p>
          <a:p>
            <a:pPr marL="268288"/>
            <a:r>
              <a:rPr kumimoji="1" lang="ja-JP" altLang="en-US" b="1" dirty="0">
                <a:solidFill>
                  <a:srgbClr val="FF0000"/>
                </a:solidFill>
              </a:rPr>
              <a:t>ダブルクリックで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marL="268288"/>
            <a:r>
              <a:rPr kumimoji="1" lang="ja-JP" altLang="en-US" b="1" dirty="0">
                <a:solidFill>
                  <a:srgbClr val="FF0000"/>
                </a:solidFill>
              </a:rPr>
              <a:t>ファイルを開くと、</a:t>
            </a:r>
            <a:br>
              <a:rPr kumimoji="1" lang="en-US" altLang="ja-JP" b="1" dirty="0">
                <a:solidFill>
                  <a:srgbClr val="FF0000"/>
                </a:solidFill>
              </a:rPr>
            </a:br>
            <a:r>
              <a:rPr kumimoji="1" lang="ja-JP" altLang="en-US" b="1" dirty="0">
                <a:solidFill>
                  <a:srgbClr val="FF0000"/>
                </a:solidFill>
              </a:rPr>
              <a:t>共同編集は出来ません</a:t>
            </a:r>
            <a:endParaRPr kumimoji="1" lang="en-US" altLang="ja-JP" b="1" dirty="0">
              <a:solidFill>
                <a:srgbClr val="FF0000"/>
              </a:solidFill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7B2E2FD3-112D-0255-5ABF-FB1E5150B99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1451"/>
          <a:stretch/>
        </p:blipFill>
        <p:spPr>
          <a:xfrm>
            <a:off x="3752046" y="2242416"/>
            <a:ext cx="4191227" cy="4308764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9BAAD00-2923-F75C-17A4-25C8EAE93A2B}"/>
              </a:ext>
            </a:extLst>
          </p:cNvPr>
          <p:cNvSpPr/>
          <p:nvPr/>
        </p:nvSpPr>
        <p:spPr>
          <a:xfrm>
            <a:off x="5154842" y="4241295"/>
            <a:ext cx="868680" cy="13287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BCAB676-C875-FC99-AB18-FEA2F986634B}"/>
              </a:ext>
            </a:extLst>
          </p:cNvPr>
          <p:cNvSpPr/>
          <p:nvPr/>
        </p:nvSpPr>
        <p:spPr>
          <a:xfrm>
            <a:off x="6670747" y="4355595"/>
            <a:ext cx="990599" cy="15144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F071BFF-2FE8-2E56-100E-D081FF04F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6778" y="2330406"/>
            <a:ext cx="2829320" cy="2695951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A87A6F-FA2C-857E-BD3A-FBBA01F616F8}"/>
              </a:ext>
            </a:extLst>
          </p:cNvPr>
          <p:cNvSpPr txBox="1"/>
          <p:nvPr/>
        </p:nvSpPr>
        <p:spPr>
          <a:xfrm>
            <a:off x="8488218" y="784665"/>
            <a:ext cx="34913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err="1">
                <a:solidFill>
                  <a:srgbClr val="FF0000"/>
                </a:solidFill>
              </a:rPr>
              <a:t>DirectCloud</a:t>
            </a:r>
            <a:r>
              <a:rPr kumimoji="1" lang="ja-JP" altLang="en-US" b="1" dirty="0">
                <a:solidFill>
                  <a:srgbClr val="FF0000"/>
                </a:solidFill>
              </a:rPr>
              <a:t>のメニューが出てこない場合、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「その他のオプションを確認」を選んでください。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3D6E9C-2295-FCCD-29AB-F02F95330E5E}"/>
              </a:ext>
            </a:extLst>
          </p:cNvPr>
          <p:cNvSpPr/>
          <p:nvPr/>
        </p:nvSpPr>
        <p:spPr>
          <a:xfrm>
            <a:off x="9244189" y="4690688"/>
            <a:ext cx="2149114" cy="27922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DEC8C58-EE7E-B282-42C9-4C8DB994DDB6}"/>
              </a:ext>
            </a:extLst>
          </p:cNvPr>
          <p:cNvSpPr/>
          <p:nvPr/>
        </p:nvSpPr>
        <p:spPr>
          <a:xfrm>
            <a:off x="8395855" y="637309"/>
            <a:ext cx="3491346" cy="4608946"/>
          </a:xfrm>
          <a:prstGeom prst="rect">
            <a:avLst/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412FC21-0433-05F3-2287-C9C3BF7F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481F-1ECC-46FA-A191-669B43A2ECF3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E35CCB7-4761-41B5-2DA1-8DF8701DE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255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80643414-CB2F-F218-98F6-8DD0F7B51A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000" y="1440000"/>
            <a:ext cx="9145277" cy="4953692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C91878-D8D0-3715-3B60-17F7C8343230}"/>
              </a:ext>
            </a:extLst>
          </p:cNvPr>
          <p:cNvSpPr txBox="1"/>
          <p:nvPr/>
        </p:nvSpPr>
        <p:spPr>
          <a:xfrm>
            <a:off x="657802" y="731938"/>
            <a:ext cx="7340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エクセルのような画面が開きますので、この画面で編集を行います。</a:t>
            </a: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D9D4135-B2DE-ED22-2E5C-FC5528A6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E4EDE-3FB2-42CD-BA82-2AB07AB2ED6C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4A567B-2F0F-5816-31A9-34EB2A785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73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AC82D-52F5-767A-2559-8C4398822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41F2ABA-C9D3-2917-4A34-ECE6E95D7718}"/>
              </a:ext>
            </a:extLst>
          </p:cNvPr>
          <p:cNvSpPr txBox="1"/>
          <p:nvPr/>
        </p:nvSpPr>
        <p:spPr>
          <a:xfrm>
            <a:off x="657802" y="731938"/>
            <a:ext cx="7340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編集が終われば、①ファイル　②保存を選び、③</a:t>
            </a:r>
            <a:r>
              <a:rPr kumimoji="1" lang="en-US" altLang="ja-JP" dirty="0"/>
              <a:t>【×】</a:t>
            </a:r>
            <a:r>
              <a:rPr kumimoji="1" lang="ja-JP" altLang="en-US" dirty="0"/>
              <a:t>で閉じます。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8FC261C-7CE2-312A-A551-17B088398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000" y="1440000"/>
            <a:ext cx="9145277" cy="4953692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A6C84E2-6819-1115-0139-6AB5529E65E3}"/>
              </a:ext>
            </a:extLst>
          </p:cNvPr>
          <p:cNvSpPr/>
          <p:nvPr/>
        </p:nvSpPr>
        <p:spPr>
          <a:xfrm>
            <a:off x="1235869" y="1812131"/>
            <a:ext cx="385762" cy="15144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0F00599-FB54-C6B4-BD3E-E9F47E1D1E8F}"/>
              </a:ext>
            </a:extLst>
          </p:cNvPr>
          <p:cNvSpPr/>
          <p:nvPr/>
        </p:nvSpPr>
        <p:spPr>
          <a:xfrm>
            <a:off x="1068092" y="2259986"/>
            <a:ext cx="1267913" cy="15144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457E8F9-D7AF-B4A7-674B-75E31FDDAEF3}"/>
              </a:ext>
            </a:extLst>
          </p:cNvPr>
          <p:cNvSpPr/>
          <p:nvPr/>
        </p:nvSpPr>
        <p:spPr>
          <a:xfrm>
            <a:off x="10032396" y="1411425"/>
            <a:ext cx="145067" cy="15144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6F3A5C5-FD28-7E15-4FD7-A2A1BC9445CA}"/>
              </a:ext>
            </a:extLst>
          </p:cNvPr>
          <p:cNvSpPr txBox="1"/>
          <p:nvPr/>
        </p:nvSpPr>
        <p:spPr>
          <a:xfrm>
            <a:off x="10144124" y="13024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③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D940C6-F6E0-2D27-29CB-17FB264CE8FC}"/>
              </a:ext>
            </a:extLst>
          </p:cNvPr>
          <p:cNvSpPr txBox="1"/>
          <p:nvPr/>
        </p:nvSpPr>
        <p:spPr>
          <a:xfrm>
            <a:off x="652594" y="170318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①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39601DE-E1DC-0C31-DA04-86666AD045C9}"/>
              </a:ext>
            </a:extLst>
          </p:cNvPr>
          <p:cNvSpPr txBox="1"/>
          <p:nvPr/>
        </p:nvSpPr>
        <p:spPr>
          <a:xfrm>
            <a:off x="660261" y="215104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②</a:t>
            </a: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35D330-38EE-00D7-CEE0-10F5CF9EA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8C76-F159-4DE2-9355-43A74DF8A602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D4E883E-C17C-7521-B39E-09F313F97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AF167-0271-45C6-AC1A-E8B15EBA81CE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02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180</Words>
  <Application>Microsoft Office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Lucida Grande</vt:lpstr>
      <vt:lpstr>Noto Sans JP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kanamori-mt</dc:creator>
  <cp:lastModifiedBy>kanamori-mt</cp:lastModifiedBy>
  <cp:revision>6</cp:revision>
  <cp:lastPrinted>2025-04-07T23:46:16Z</cp:lastPrinted>
  <dcterms:created xsi:type="dcterms:W3CDTF">2025-04-07T05:54:34Z</dcterms:created>
  <dcterms:modified xsi:type="dcterms:W3CDTF">2025-04-07T23:46:39Z</dcterms:modified>
</cp:coreProperties>
</file>