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68E63-FAEF-473C-B1AD-E8A418CD2AE3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A75D7-3C28-419A-B2CA-B2C47B5E3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46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13DBA5-3139-105C-E150-C69917D5C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EBE96E-1FB6-AF0C-D11C-88AA4AD87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035F2F-BDAC-FBC3-502A-E90B85D8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055B-4513-47C8-AFD2-E7F2F5328142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ECC419-11BE-5DD8-DAE0-E3240C0E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A76168-2BE3-42BE-3FEB-7BF58546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27A6-769E-4196-96E0-4AE142A122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57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688E06-5627-EF49-4B10-63CB4EA1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79A7E63-704B-B8F2-4E86-DF472B886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5364A3-D4D4-2DD5-D853-BB806F3A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4F6D-1ABC-4A86-801C-167BBB8C9980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EE80D8-A9CB-27BB-DC4B-CD1ECCC2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4F9895-24B3-0E64-3CB7-B875BFA0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27A6-769E-4196-96E0-4AE142A122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26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7D4A83-8276-A484-C110-240286EA5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5D4D5FC-F262-8225-7F7B-EC11C6B05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555D47-07D7-0E4C-8A24-CAF9DDCA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E8A2-9870-484A-A0CD-1B0C9CA5186B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DB1C53-9594-4BF6-F26B-03D8FCDE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DB126F-C49B-52CF-D9C1-908C347E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27A6-769E-4196-96E0-4AE142A122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15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D10705-C805-2AC3-5D04-9B9A8485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EF912B-F001-778C-03FE-500A496C5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498FA4-8442-9AB3-27AE-994633B4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131D-9678-4CD3-A63E-FD8EEF70BD96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19D776-3176-BCCB-40ED-A10891E0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F01354-08AF-5CAE-DA7E-337AF695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27A6-769E-4196-96E0-4AE142A122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23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A6503E-02DD-4557-46DF-3EAF5C7A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E46B3F7-E737-9053-D9F6-FDD837DEA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5E7342-E7E4-C639-F4C6-31E9E6FC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241C-72EA-4F64-87F6-5E6C12667985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45FC22-EFDC-2CEE-381C-A72B1F6F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463084-BCED-8925-A49D-49043A9B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27A6-769E-4196-96E0-4AE142A122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93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C7A14F-DDC8-C1B0-3890-97EF55D6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4A1024-051E-836C-9A79-593F0329C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589F02-E428-8C6A-11E4-063AC5D7D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05A991-5FBD-5AF8-91C9-0E449E3E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BA3A-78B0-4DDA-9397-38CCE37D1CA1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481C65-2DBB-9B3B-104A-1711E597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D30E81-BCF9-46CD-633F-9FB0211E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27A6-769E-4196-96E0-4AE142A122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3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41A52C-CB99-27C2-C577-2595C47F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6F453E-1050-74D8-9D69-28BA67291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F61CBD-F04F-2725-B039-661E644E9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CCBABA4-9F1E-A108-5768-385D6F0CE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EBCA416-B38B-EBAB-414D-0A11813E7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70F8506-5C1E-58C6-C742-2391B2C6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81A4-7B48-46F6-BE9C-E89B77873239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8DF26BE-8B0F-D4DE-9E52-162DF558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623DE6A-2215-E7E5-404B-CCA3A94B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27A6-769E-4196-96E0-4AE142A122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36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50364B-8066-57F4-F5AB-6EC37194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763598F-BDFA-06C7-A1ED-F465ED8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981E-0EB6-4162-A64C-C661275C3575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F52F459-0E02-67FB-C637-C9F93578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1DDF70-AD59-8D98-3A81-ED006796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27A6-769E-4196-96E0-4AE142A122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16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0AA85DB-6BEE-3BCB-7168-3B279FDB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C0360480-6AEE-41E3-B375-2C9DEDFADFA7}" type="datetime1">
              <a:rPr lang="ja-JP" altLang="en-US" smtClean="0"/>
              <a:t>2025/5/26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94061A9-77F2-4F93-1E24-E33E35BB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E55026-BB3A-1C02-4A15-6E856EF0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C5827A6-769E-4196-96E0-4AE142A122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41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48A05D-79EF-8CC0-378E-50719199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D0A141-8811-3A5A-CEFC-B62712B27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947E2E-C10E-2031-4151-9EBBDE97B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AFD50E-7D7B-0F64-9FAB-D8EA47D2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30E7-CFA9-4981-82F1-6471F4250CD2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C00218-3C02-BFCF-2B21-BC4E7892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E01402-F77A-A385-5B42-20F7296A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27A6-769E-4196-96E0-4AE142A122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32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02A953-8831-189D-AEDF-83F3C622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0BB9E9E-8096-7BA2-5150-49AD492A5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49B506F-ED3C-B12C-E6AB-ADE55D494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370892-4F53-C265-726A-620800F0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A8BF-A976-4D93-B9D5-F6BA54229AA1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9E5DB9-A120-CD2D-0279-D51E8A7E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93A8F3-5177-8493-E16D-30D46FF5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27A6-769E-4196-96E0-4AE142A122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01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178696-3674-A3C4-8D91-7B607A755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F23FFD-094B-E423-AF7E-07825CFFF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AEE9FD-E5E6-6E32-20EA-41E97A246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63370-E228-4C93-A796-0BDF5B7A25B4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E5462D-CF3D-F0E9-6247-2F599AFF9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FA0241-83A3-B3AA-FBF5-A6DBF6CB6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27A6-769E-4196-96E0-4AE142A122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81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anual.dh-g.com/%e3%83%80%e3%82%a4%e3%83%86%e3%83%83%e3%82%af/%e5%9c%9f%e5%9c%b0%e5%8f%b0%e5%b8%b3/%e4%bb%95%e5%85%a5%e3%80%80%e3%82%bf%e3%82%b9%e3%82%af%e6%96%b0%e8%a6%8f%e7%99%bb%e9%8c%b2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93691-C79A-45D2-F8E0-C06CFE94A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7EEB1B-BA17-9BF1-BFBC-77150044A41E}"/>
              </a:ext>
            </a:extLst>
          </p:cNvPr>
          <p:cNvSpPr txBox="1"/>
          <p:nvPr/>
        </p:nvSpPr>
        <p:spPr>
          <a:xfrm>
            <a:off x="840221" y="115445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highlight>
                  <a:srgbClr val="00FF00"/>
                </a:highlight>
              </a:rPr>
              <a:t>販売タスク</a:t>
            </a:r>
            <a:r>
              <a:rPr kumimoji="1" lang="ja-JP" altLang="en-US" dirty="0"/>
              <a:t>を作成してください。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55AFA5-BB24-7DA1-6513-26D5EAAF1472}"/>
              </a:ext>
            </a:extLst>
          </p:cNvPr>
          <p:cNvSpPr txBox="1"/>
          <p:nvPr/>
        </p:nvSpPr>
        <p:spPr>
          <a:xfrm>
            <a:off x="292007" y="285704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ダイテック　事業計画承認後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1842BE9-ECD3-56A2-9F58-09CA8521B4BF}"/>
              </a:ext>
            </a:extLst>
          </p:cNvPr>
          <p:cNvGrpSpPr/>
          <p:nvPr/>
        </p:nvGrpSpPr>
        <p:grpSpPr>
          <a:xfrm>
            <a:off x="1075891" y="1523785"/>
            <a:ext cx="8454390" cy="4441372"/>
            <a:chOff x="1075891" y="1523785"/>
            <a:chExt cx="8454390" cy="4441372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3F2ABD9-7EDC-EA64-509A-A86A45D76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6106"/>
            <a:stretch/>
          </p:blipFill>
          <p:spPr>
            <a:xfrm>
              <a:off x="1075891" y="1523785"/>
              <a:ext cx="8454390" cy="4441372"/>
            </a:xfrm>
            <a:prstGeom prst="rect">
              <a:avLst/>
            </a:prstGeom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2596C19-A831-B266-AAAA-CEBB0C5113B8}"/>
                </a:ext>
              </a:extLst>
            </p:cNvPr>
            <p:cNvSpPr/>
            <p:nvPr/>
          </p:nvSpPr>
          <p:spPr>
            <a:xfrm>
              <a:off x="3205163" y="1593252"/>
              <a:ext cx="1195388" cy="287986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D15C1DE-4BEB-D99D-44C4-83E5AAF8B69A}"/>
              </a:ext>
            </a:extLst>
          </p:cNvPr>
          <p:cNvGrpSpPr/>
          <p:nvPr/>
        </p:nvGrpSpPr>
        <p:grpSpPr>
          <a:xfrm>
            <a:off x="5252389" y="777040"/>
            <a:ext cx="6099390" cy="2448927"/>
            <a:chOff x="4615614" y="3526087"/>
            <a:chExt cx="6099390" cy="2448927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DC8D8C07-D01F-C784-F6FD-7F4726603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35238"/>
            <a:stretch/>
          </p:blipFill>
          <p:spPr>
            <a:xfrm>
              <a:off x="4615614" y="3526087"/>
              <a:ext cx="6038850" cy="244892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4C50D02F-D815-A2B9-9AF2-A4F3BEB6F366}"/>
                </a:ext>
              </a:extLst>
            </p:cNvPr>
            <p:cNvSpPr/>
            <p:nvPr/>
          </p:nvSpPr>
          <p:spPr>
            <a:xfrm>
              <a:off x="10255511" y="3551637"/>
              <a:ext cx="459493" cy="287986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78D76A9A-E054-87DC-A5CB-10428B2C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D18E-8D1E-4401-86BE-6D81D436CA81}" type="datetime1">
              <a:rPr lang="ja-JP" altLang="en-US" smtClean="0"/>
              <a:t>2025/5/26</a:t>
            </a:fld>
            <a:endParaRPr lang="ja-JP" altLang="en-US"/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DB8582BA-3504-9B49-92B9-54FB6A209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27A6-769E-4196-96E0-4AE142A1225B}" type="slidenum">
              <a:rPr kumimoji="1" lang="ja-JP" altLang="en-US" smtClean="0"/>
              <a:t>1</a:t>
            </a:fld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2C55573-33F6-5353-4136-DCDD0E114637}"/>
              </a:ext>
            </a:extLst>
          </p:cNvPr>
          <p:cNvGrpSpPr/>
          <p:nvPr/>
        </p:nvGrpSpPr>
        <p:grpSpPr>
          <a:xfrm>
            <a:off x="5802777" y="2358934"/>
            <a:ext cx="6038850" cy="3781425"/>
            <a:chOff x="6038447" y="2711450"/>
            <a:chExt cx="6038850" cy="378142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BBB19DAE-BF78-D767-0DC2-D4C5D1201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8447" y="2711450"/>
              <a:ext cx="6038850" cy="378142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CDF7059-13FF-3899-9D4E-413E0D3F3974}"/>
                </a:ext>
              </a:extLst>
            </p:cNvPr>
            <p:cNvSpPr/>
            <p:nvPr/>
          </p:nvSpPr>
          <p:spPr>
            <a:xfrm>
              <a:off x="6662738" y="5430347"/>
              <a:ext cx="1033462" cy="287986"/>
            </a:xfrm>
            <a:prstGeom prst="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79EB915-EFF7-6547-F1DC-D405905C9C4F}"/>
                </a:ext>
              </a:extLst>
            </p:cNvPr>
            <p:cNvSpPr txBox="1"/>
            <p:nvPr/>
          </p:nvSpPr>
          <p:spPr>
            <a:xfrm>
              <a:off x="7975772" y="5160377"/>
              <a:ext cx="3877985" cy="92333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FF0000"/>
                  </a:solidFill>
                </a:rPr>
                <a:t>リフォーム以外は、店舗業務タスク</a:t>
              </a:r>
              <a:endParaRPr kumimoji="1" lang="en-US" altLang="ja-JP" b="1" dirty="0">
                <a:solidFill>
                  <a:srgbClr val="FF0000"/>
                </a:solidFill>
              </a:endParaRPr>
            </a:p>
            <a:p>
              <a:r>
                <a:rPr kumimoji="1" lang="ja-JP" altLang="en-US" b="1" dirty="0">
                  <a:solidFill>
                    <a:srgbClr val="FF0000"/>
                  </a:solidFill>
                </a:rPr>
                <a:t>リフォームは、リフォームタスク</a:t>
              </a:r>
              <a:endParaRPr kumimoji="1" lang="en-US" altLang="ja-JP" b="1" dirty="0">
                <a:solidFill>
                  <a:srgbClr val="FF0000"/>
                </a:solidFill>
              </a:endParaRPr>
            </a:p>
            <a:p>
              <a:r>
                <a:rPr kumimoji="1" lang="ja-JP" altLang="en-US" b="1" dirty="0">
                  <a:solidFill>
                    <a:srgbClr val="FF0000"/>
                  </a:solidFill>
                </a:rPr>
                <a:t>になっている事を確認し、新規作成</a:t>
              </a:r>
            </a:p>
          </p:txBody>
        </p:sp>
      </p:grp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2C121F39-6EB6-B56B-AD83-6AD613EAB40D}"/>
              </a:ext>
            </a:extLst>
          </p:cNvPr>
          <p:cNvCxnSpPr>
            <a:endCxn id="16" idx="3"/>
          </p:cNvCxnSpPr>
          <p:nvPr/>
        </p:nvCxnSpPr>
        <p:spPr>
          <a:xfrm flipH="1">
            <a:off x="7460530" y="5221824"/>
            <a:ext cx="2667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A75E92-386B-2943-5438-731895CB1625}"/>
              </a:ext>
            </a:extLst>
          </p:cNvPr>
          <p:cNvSpPr txBox="1"/>
          <p:nvPr/>
        </p:nvSpPr>
        <p:spPr>
          <a:xfrm>
            <a:off x="5899138" y="6188682"/>
            <a:ext cx="584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タスクの新規作成は、仕入タスクの新規作成と同様に進めてください。</a:t>
            </a:r>
            <a:endParaRPr kumimoji="1" lang="en-US" altLang="ja-JP" sz="1400" dirty="0"/>
          </a:p>
          <a:p>
            <a:r>
              <a:rPr kumimoji="1" lang="en-US" altLang="ja-JP" sz="1400" dirty="0">
                <a:hlinkClick r:id="rId5"/>
              </a:rPr>
              <a:t>https://manual.dh-g.com/</a:t>
            </a:r>
            <a:r>
              <a:rPr kumimoji="1" lang="ja-JP" altLang="en-US" sz="1400" dirty="0">
                <a:hlinkClick r:id="rId5"/>
              </a:rPr>
              <a:t>ダイテック</a:t>
            </a:r>
            <a:r>
              <a:rPr kumimoji="1" lang="en-US" altLang="ja-JP" sz="1400" dirty="0">
                <a:hlinkClick r:id="rId5"/>
              </a:rPr>
              <a:t>/</a:t>
            </a:r>
            <a:r>
              <a:rPr kumimoji="1" lang="ja-JP" altLang="en-US" sz="1400" dirty="0">
                <a:hlinkClick r:id="rId5"/>
              </a:rPr>
              <a:t>土地台帳</a:t>
            </a:r>
            <a:r>
              <a:rPr kumimoji="1" lang="en-US" altLang="ja-JP" sz="1400" dirty="0">
                <a:hlinkClick r:id="rId5"/>
              </a:rPr>
              <a:t>/</a:t>
            </a:r>
            <a:r>
              <a:rPr kumimoji="1" lang="ja-JP" altLang="en-US" sz="1400" dirty="0">
                <a:hlinkClick r:id="rId5"/>
              </a:rPr>
              <a:t>仕入タスク新規登録</a:t>
            </a:r>
            <a:r>
              <a:rPr kumimoji="1" lang="en-US" altLang="ja-JP" sz="1400" dirty="0">
                <a:hlinkClick r:id="rId5"/>
              </a:rPr>
              <a:t>/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1718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0A63B-AFE5-E2FA-9A51-862CBD8AB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BA2F5E-16DA-B74C-024F-D187687989BD}"/>
              </a:ext>
            </a:extLst>
          </p:cNvPr>
          <p:cNvSpPr txBox="1"/>
          <p:nvPr/>
        </p:nvSpPr>
        <p:spPr>
          <a:xfrm>
            <a:off x="840221" y="1154453"/>
            <a:ext cx="10528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仕入決済が完了しましたら、</a:t>
            </a:r>
            <a:endParaRPr kumimoji="1" lang="en-US" altLang="ja-JP" dirty="0"/>
          </a:p>
          <a:p>
            <a:r>
              <a:rPr kumimoji="1" lang="ja-JP" altLang="en-US" dirty="0"/>
              <a:t>販売タスクの</a:t>
            </a:r>
            <a:r>
              <a:rPr kumimoji="1" lang="en-US" altLang="ja-JP" u="sng" dirty="0"/>
              <a:t>【</a:t>
            </a:r>
            <a:r>
              <a:rPr kumimoji="1" lang="en-US" altLang="ja-JP" b="1" u="sng" dirty="0">
                <a:solidFill>
                  <a:schemeClr val="accent4"/>
                </a:solidFill>
              </a:rPr>
              <a:t>1.</a:t>
            </a:r>
            <a:r>
              <a:rPr kumimoji="1" lang="ja-JP" altLang="en-US" b="1" u="sng" dirty="0">
                <a:solidFill>
                  <a:schemeClr val="accent4"/>
                </a:solidFill>
              </a:rPr>
              <a:t>販売物件情報　①販売開始</a:t>
            </a:r>
            <a:r>
              <a:rPr kumimoji="1" lang="en-US" altLang="ja-JP" u="sng" dirty="0"/>
              <a:t>】</a:t>
            </a:r>
            <a:r>
              <a:rPr kumimoji="1" lang="ja-JP" altLang="en-US" dirty="0"/>
              <a:t>から、</a:t>
            </a:r>
            <a:r>
              <a:rPr kumimoji="1" lang="ja-JP" altLang="en-US" b="1" dirty="0">
                <a:solidFill>
                  <a:srgbClr val="FF0000"/>
                </a:solidFill>
              </a:rPr>
              <a:t>販売開始日と目標契約日を入力</a:t>
            </a:r>
            <a:r>
              <a:rPr kumimoji="1" lang="ja-JP" altLang="en-US" dirty="0"/>
              <a:t>してください。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5EF465-4BCF-5CA6-EBAD-3D757A24CA88}"/>
              </a:ext>
            </a:extLst>
          </p:cNvPr>
          <p:cNvSpPr txBox="1"/>
          <p:nvPr/>
        </p:nvSpPr>
        <p:spPr>
          <a:xfrm>
            <a:off x="292007" y="285704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ダイテック　事業計画承認後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FD5F3DB-9BD6-44AA-BA52-B0D9D6571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31" y="2031229"/>
            <a:ext cx="7246620" cy="453771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BFA95D4-C4D9-4B36-BF24-AEE000E5166E}"/>
              </a:ext>
            </a:extLst>
          </p:cNvPr>
          <p:cNvSpPr/>
          <p:nvPr/>
        </p:nvSpPr>
        <p:spPr>
          <a:xfrm>
            <a:off x="2403883" y="3080961"/>
            <a:ext cx="5853997" cy="27337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F0EDD57-4618-0FDE-C934-92C1266A58BC}"/>
              </a:ext>
            </a:extLst>
          </p:cNvPr>
          <p:cNvSpPr txBox="1"/>
          <p:nvPr/>
        </p:nvSpPr>
        <p:spPr>
          <a:xfrm>
            <a:off x="8598434" y="2031229"/>
            <a:ext cx="3420741" cy="36625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b="1" u="sng" dirty="0"/>
          </a:p>
          <a:p>
            <a:pPr algn="ctr"/>
            <a:r>
              <a:rPr kumimoji="1" lang="ja-JP" altLang="en-US" b="1" u="sng" dirty="0"/>
              <a:t>販売開始日と目標契約日</a:t>
            </a:r>
            <a:endParaRPr kumimoji="1" lang="en-US" altLang="ja-JP" b="1" u="sng" dirty="0"/>
          </a:p>
          <a:p>
            <a:endParaRPr kumimoji="1" lang="en-US" altLang="ja-JP" sz="1400" dirty="0"/>
          </a:p>
          <a:p>
            <a:pPr marL="179388" indent="-179388"/>
            <a:r>
              <a:rPr lang="ja-JP" altLang="en-US" sz="1400" b="1" dirty="0"/>
              <a:t>販売開始日</a:t>
            </a:r>
            <a:endParaRPr lang="en-US" altLang="ja-JP" sz="1400" b="1" dirty="0"/>
          </a:p>
          <a:p>
            <a:pPr marL="179388" indent="-179388"/>
            <a:r>
              <a:rPr kumimoji="1" lang="ja-JP" altLang="en-US" sz="1400" dirty="0">
                <a:solidFill>
                  <a:srgbClr val="FF0000"/>
                </a:solidFill>
              </a:rPr>
              <a:t>販売開始日は、仕入決済日として下さい。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marL="179388"/>
            <a:r>
              <a:rPr kumimoji="1" lang="ja-JP" altLang="en-US" sz="1400" dirty="0"/>
              <a:t>銀行から融資をしていただく場合に、</a:t>
            </a:r>
            <a:endParaRPr kumimoji="1" lang="en-US" altLang="ja-JP" sz="1400" dirty="0"/>
          </a:p>
          <a:p>
            <a:pPr marL="179388"/>
            <a:r>
              <a:rPr kumimoji="1" lang="ja-JP" altLang="en-US" sz="1400" dirty="0"/>
              <a:t>日程の調整のため、必要な情報となります。</a:t>
            </a:r>
            <a:endParaRPr kumimoji="1" lang="en-US" altLang="ja-JP" sz="1400" dirty="0"/>
          </a:p>
          <a:p>
            <a:pPr marL="179388"/>
            <a:r>
              <a:rPr kumimoji="1" lang="ja-JP" altLang="en-US" sz="1400" dirty="0"/>
              <a:t>販売開始日の入力がないと、土地決済時の資金が不足する恐れがあります。</a:t>
            </a:r>
            <a:endParaRPr kumimoji="1" lang="en-US" altLang="ja-JP" sz="1400" dirty="0"/>
          </a:p>
          <a:p>
            <a:pPr marL="179388" indent="-179388"/>
            <a:endParaRPr lang="en-US" altLang="ja-JP" sz="1400" b="1" dirty="0"/>
          </a:p>
          <a:p>
            <a:pPr marL="179388" indent="-179388"/>
            <a:r>
              <a:rPr lang="ja-JP" altLang="en-US" sz="1400" b="1" dirty="0"/>
              <a:t>目標契約日</a:t>
            </a:r>
            <a:endParaRPr lang="en-US" altLang="ja-JP" sz="1400" b="1" dirty="0"/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目標契約日は、仕入決済日の</a:t>
            </a:r>
            <a:r>
              <a:rPr kumimoji="1" lang="en-US" altLang="ja-JP" sz="1400" dirty="0">
                <a:solidFill>
                  <a:srgbClr val="FF0000"/>
                </a:solidFill>
              </a:rPr>
              <a:t>2</a:t>
            </a:r>
            <a:r>
              <a:rPr kumimoji="1" lang="ja-JP" altLang="en-US" sz="1400" dirty="0">
                <a:solidFill>
                  <a:srgbClr val="FF0000"/>
                </a:solidFill>
              </a:rPr>
              <a:t>年後として下さい。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marL="179388"/>
            <a:r>
              <a:rPr kumimoji="1" lang="ja-JP" altLang="en-US" sz="1400" dirty="0"/>
              <a:t>滞留物件の把握のために利用します。</a:t>
            </a:r>
            <a:endParaRPr kumimoji="1" lang="en-US" altLang="ja-JP" sz="1400" dirty="0"/>
          </a:p>
          <a:p>
            <a:pPr marL="179388"/>
            <a:endParaRPr kumimoji="1" lang="ja-JP" altLang="en-US" sz="14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910D8F4-AE5E-1269-00FB-CBC7C3B85414}"/>
              </a:ext>
            </a:extLst>
          </p:cNvPr>
          <p:cNvSpPr/>
          <p:nvPr/>
        </p:nvSpPr>
        <p:spPr>
          <a:xfrm>
            <a:off x="1076864" y="2505132"/>
            <a:ext cx="1225012" cy="393643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FF60175F-A50B-062B-222E-A8AA451769B4}"/>
              </a:ext>
            </a:extLst>
          </p:cNvPr>
          <p:cNvCxnSpPr/>
          <p:nvPr/>
        </p:nvCxnSpPr>
        <p:spPr>
          <a:xfrm flipH="1">
            <a:off x="2301876" y="1715678"/>
            <a:ext cx="1468846" cy="789454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48CD07B-B145-E085-57D4-AB21195B9118}"/>
              </a:ext>
            </a:extLst>
          </p:cNvPr>
          <p:cNvCxnSpPr>
            <a:cxnSpLocks/>
          </p:cNvCxnSpPr>
          <p:nvPr/>
        </p:nvCxnSpPr>
        <p:spPr>
          <a:xfrm flipH="1">
            <a:off x="5232377" y="1715678"/>
            <a:ext cx="2431615" cy="13652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日付プレースホルダー 21">
            <a:extLst>
              <a:ext uri="{FF2B5EF4-FFF2-40B4-BE49-F238E27FC236}">
                <a16:creationId xmlns:a16="http://schemas.microsoft.com/office/drawing/2014/main" id="{E1237C61-7517-CD91-389E-D6F3D419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45BF-CD5B-4E2A-AB3E-F8F4709D6B68}" type="datetime1">
              <a:rPr lang="ja-JP" altLang="en-US" smtClean="0"/>
              <a:t>2025/5/26</a:t>
            </a:fld>
            <a:endParaRPr lang="ja-JP" altLang="en-US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E9667C93-8A18-C330-403F-D92630CB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27A6-769E-4196-96E0-4AE142A1225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5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201</Words>
  <Application>Microsoft Office PowerPoint</Application>
  <PresentationFormat>ワイド画面</PresentationFormat>
  <Paragraphs>26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kanamori-mt</dc:creator>
  <cp:lastModifiedBy>kanamori-mt</cp:lastModifiedBy>
  <cp:revision>3</cp:revision>
  <dcterms:created xsi:type="dcterms:W3CDTF">2025-05-25T23:31:30Z</dcterms:created>
  <dcterms:modified xsi:type="dcterms:W3CDTF">2025-05-26T09:09:24Z</dcterms:modified>
</cp:coreProperties>
</file>