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58" r:id="rId5"/>
    <p:sldId id="264" r:id="rId6"/>
    <p:sldId id="260" r:id="rId7"/>
    <p:sldId id="261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0A3C3-E80E-148C-A50A-04397E3BD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A843C0-90DF-9219-30D3-BFBEE9F8F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A8A1F-71B3-766E-0EDA-BE155F58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F6AE4-27A4-2FC7-B129-6A5CF459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8DA792-E37B-F99C-8BF5-B29CEA3A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71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B1874-A753-CB9B-E133-27522F58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29F6D4-18C4-D036-234D-651A942E7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E2B8AC-154B-3CA8-57CF-7548AF63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AC93A-6B3F-0FAD-9173-B26B96FF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C29432-2502-7632-0DFB-5A6D8CAF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88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4DF96E-C2FB-ECF7-3550-E99DADBF6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5E6D5C-A1CB-3CD8-EC99-6A273C805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0A8ED5-B61A-E076-071E-0656D567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EC16A8-F857-5736-1195-D3809695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DB5827-BD54-963D-E5AD-BE086B99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1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98B044-0503-F1A6-4266-EAACFFD1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D4A1D2-1590-1624-D5B9-AE7D3E95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78C91F-FEE5-49E2-68C4-5B6DAA5F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F73700-7D5F-F2B6-3D0E-0F5485E1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6386C3-95DE-449D-6F14-9D8798FB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1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08D99-EE7A-D1CE-C68E-84E0D3EC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672F39-56CD-F494-A742-7171DAABA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D7D311-71F2-BC9B-21EB-0CFEE553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F782AB-D020-CB19-66FF-C618D34C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353B1B-E775-5A35-1F2B-749E4716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4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A66CE-15B4-C7DB-E0A8-964A04CA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BD337B-D7AC-2C47-2847-57F8D86A4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D7DAE3-96C6-497D-7E4C-F8AB482C8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FE31B9-65A2-0F58-865E-597BB7B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2F91BA-E086-64F8-046F-51D57112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9828C5-07B8-6875-E2B3-33662D43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94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44DCC-EED1-4B8F-A18A-C8D24D7F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3493C7-132D-F845-D34A-B5533F534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AF8E7C-13F8-7385-9DEE-FB457EFD7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3BB61F-3523-7D02-8535-199F4CBA2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CD69467-ADA1-DE54-0B89-BFC7E584E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05D945-EE49-302F-C498-92D241D4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D03421-D2EA-3ED5-3A83-42FFF079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7D2820-9574-5FA0-6759-90A5629A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95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71C74-637B-6748-8E24-54A35612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BB319A-B772-3C1F-FC86-2C5C0734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2174A8-539D-F616-FEDF-7D0047C3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CE4F81-271A-BA0D-73B5-F22EB543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6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17F910-57B0-B7DA-5BFA-D57F047C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ABD482-484D-0674-5627-1D01301B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8F968B-6A18-C87D-8969-0E3A0491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8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6A79F-F0BB-1A9B-980F-BF970AE2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D39BCE-3312-C62A-187A-D2E8A5B42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8E0781-0DB1-741A-B4DF-517EF12E5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7948FF-57B2-4A28-00BA-7FB26A59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7A7B2C-C586-3AA3-9278-BF3BCDEB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537307-851A-CC9F-BD31-B4C0DBB9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3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2CEC0-BB14-2E6D-21DB-A1464743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5DB925-2BBA-2532-2890-00C07C264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4E187B-B312-0BEC-3245-350D0521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CB02F8-C0CC-310F-8DC7-2FFFA04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8D9E88-AC2B-1ABC-8C64-81E96461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98AAD7-EF77-99D0-36D1-0A400084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1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EAD8A21-C700-78B6-A080-B892CF6B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A32529-0A55-2DF0-073F-17B3AD11B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3D51FF-43E0-75C3-7AC6-EE57A4592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D75A-71ED-462B-8DD5-F996A2A25486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AB9C0-C138-2BA4-7C30-2FA9194A3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081F83-97AE-C8E7-C8E9-914D6D1F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F195-C3AF-4BD4-AFEF-71C482C93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6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70EAC5-F522-BCDC-FF3F-70D574B8AF8F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278FBC-60A9-1724-0B5F-68AD0E184556}"/>
              </a:ext>
            </a:extLst>
          </p:cNvPr>
          <p:cNvSpPr txBox="1"/>
          <p:nvPr/>
        </p:nvSpPr>
        <p:spPr>
          <a:xfrm>
            <a:off x="1085850" y="1258460"/>
            <a:ext cx="10637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2025/11/1</a:t>
            </a:r>
            <a:r>
              <a:rPr kumimoji="1" lang="ja-JP" altLang="en-US" b="1" dirty="0"/>
              <a:t>受注（契約）分より</a:t>
            </a:r>
            <a:r>
              <a:rPr kumimoji="1" lang="ja-JP" altLang="en-US" dirty="0"/>
              <a:t>、「請負のみ、リフォーム請負」の事業計画の作成が始まります。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FF0000"/>
                </a:solidFill>
              </a:rPr>
              <a:t>「請負のみ、リフォーム請負」のタスク管理の場所が変わります。</a:t>
            </a:r>
            <a:endParaRPr lang="en-US" altLang="ja-JP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請負のみ、リフォーム契約の場合は、「注文住宅・リフォーム」から始めて下さい。</a:t>
            </a:r>
            <a:br>
              <a:rPr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営業担当者と事務担当者　共用の手順書です。</a:t>
            </a:r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B7B9E7-7B73-E28E-A2C9-2A91E4046BCA}"/>
              </a:ext>
            </a:extLst>
          </p:cNvPr>
          <p:cNvGrpSpPr/>
          <p:nvPr/>
        </p:nvGrpSpPr>
        <p:grpSpPr>
          <a:xfrm>
            <a:off x="302294" y="3265831"/>
            <a:ext cx="5344271" cy="3217706"/>
            <a:chOff x="551676" y="1971197"/>
            <a:chExt cx="5344271" cy="321770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7CF56DC-67DB-8184-B54E-3677349C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76" y="2340530"/>
              <a:ext cx="5344271" cy="2848373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1E3EBC2-B369-AE00-A7E8-06CB04ABA213}"/>
                </a:ext>
              </a:extLst>
            </p:cNvPr>
            <p:cNvSpPr txBox="1"/>
            <p:nvPr/>
          </p:nvSpPr>
          <p:spPr>
            <a:xfrm>
              <a:off x="1631067" y="1971197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★</a:t>
              </a:r>
              <a:r>
                <a:rPr kumimoji="1" lang="ja-JP" altLang="en-US" b="1" dirty="0"/>
                <a:t>請負のみ、リフォーム契約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5608785-B5DE-3974-FA23-F6F11F0784EB}"/>
                </a:ext>
              </a:extLst>
            </p:cNvPr>
            <p:cNvSpPr/>
            <p:nvPr/>
          </p:nvSpPr>
          <p:spPr>
            <a:xfrm>
              <a:off x="2352675" y="2257425"/>
              <a:ext cx="1495425" cy="36933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38E19F-4E75-171B-9E97-CA4461D81E6C}"/>
              </a:ext>
            </a:extLst>
          </p:cNvPr>
          <p:cNvSpPr txBox="1"/>
          <p:nvPr/>
        </p:nvSpPr>
        <p:spPr>
          <a:xfrm>
            <a:off x="6897698" y="3265831"/>
            <a:ext cx="3929873" cy="392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売建、建売、土地のみ、中古契約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781333E5-A90C-45AA-601E-24C6D4E6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BFC3EA2E-C14C-F1DD-0B6D-9236C844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AAF2121-8DC0-C81E-9576-2786684C14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78" t="-221" r="3092" b="221"/>
          <a:stretch>
            <a:fillRect/>
          </a:stretch>
        </p:blipFill>
        <p:spPr>
          <a:xfrm>
            <a:off x="6240627" y="3628859"/>
            <a:ext cx="5622017" cy="284837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A2D225B-1002-A2CB-FBD0-31B58AD99F88}"/>
              </a:ext>
            </a:extLst>
          </p:cNvPr>
          <p:cNvSpPr/>
          <p:nvPr/>
        </p:nvSpPr>
        <p:spPr>
          <a:xfrm>
            <a:off x="9273442" y="3587309"/>
            <a:ext cx="1038109" cy="392813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A749F-CD0C-909D-0C0D-077F68B3B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88326A-F0EF-08A6-4D82-D9FEE653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6" y="1833821"/>
            <a:ext cx="9564041" cy="465899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612B44-A73D-4E51-7891-C58A62176DDC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7325777F-D8B6-354F-57FD-AD2D549F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FFCA82D8-A443-DDD3-72E0-B4085273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337DB-D69A-8C92-6E51-635303D2C507}"/>
              </a:ext>
            </a:extLst>
          </p:cNvPr>
          <p:cNvSpPr txBox="1"/>
          <p:nvPr/>
        </p:nvSpPr>
        <p:spPr>
          <a:xfrm>
            <a:off x="899519" y="1184292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</a:t>
            </a:r>
            <a:r>
              <a:rPr kumimoji="1" lang="ja-JP" altLang="en-US" dirty="0"/>
              <a:t>引渡　①</a:t>
            </a:r>
            <a:r>
              <a:rPr lang="ja-JP" altLang="en-US" dirty="0"/>
              <a:t>書類保管</a:t>
            </a:r>
            <a:endParaRPr kumimoji="1"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17165B-8A34-A0CA-0A63-272858E9E064}"/>
              </a:ext>
            </a:extLst>
          </p:cNvPr>
          <p:cNvSpPr/>
          <p:nvPr/>
        </p:nvSpPr>
        <p:spPr>
          <a:xfrm>
            <a:off x="3044556" y="4475436"/>
            <a:ext cx="6312804" cy="2020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039D6B-B683-B52E-2E37-EE0694A9FE5B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</p:spTree>
    <p:extLst>
      <p:ext uri="{BB962C8B-B14F-4D97-AF65-F5344CB8AC3E}">
        <p14:creationId xmlns:p14="http://schemas.microsoft.com/office/powerpoint/2010/main" val="141436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5E24-E896-86FE-3327-4498B2CC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08385-E35E-6661-5A17-0489AC925096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05B4F2-5159-AE07-C137-7F0B3F1B7BBA}"/>
              </a:ext>
            </a:extLst>
          </p:cNvPr>
          <p:cNvSpPr txBox="1"/>
          <p:nvPr/>
        </p:nvSpPr>
        <p:spPr>
          <a:xfrm>
            <a:off x="3551072" y="1859339"/>
            <a:ext cx="5089855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必要書類、必要事項</a:t>
            </a:r>
            <a:br>
              <a:rPr kumimoji="1" lang="en-US" altLang="ja-JP" b="1" dirty="0"/>
            </a:b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請負契約書</a:t>
            </a:r>
            <a:br>
              <a:rPr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お客様へ提出した見積書</a:t>
            </a:r>
            <a:br>
              <a:rPr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工事業者に出してもらった見積書</a:t>
            </a:r>
            <a:br>
              <a:rPr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契約日程（契約予定日、引渡予定日）</a:t>
            </a:r>
            <a:br>
              <a:rPr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工事日程（着工予定、上棟予定、竣工予定）</a:t>
            </a:r>
            <a:br>
              <a:rPr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受領書　または　完了確認書</a:t>
            </a:r>
            <a:endParaRPr lang="en-US" altLang="ja-JP" dirty="0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7D33E441-ED5D-ACA6-B612-36054270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154ABE8C-E380-A310-DD98-3FED8786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8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63DF0-EF2B-6960-5518-9A6BEA013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A9D572-8E90-73C9-ABC5-C0D95AEB1091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DFA5A68A-050C-5DCC-81C2-978A73CD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FD1EE9C6-3FD0-4ACA-B2BC-18E9A275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AF9A2F9-B228-AD33-B8EF-7F3D1560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9" y="1824543"/>
            <a:ext cx="9564042" cy="465899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B8A641-4C96-12D2-9FFA-750F0C0E1934}"/>
              </a:ext>
            </a:extLst>
          </p:cNvPr>
          <p:cNvSpPr txBox="1"/>
          <p:nvPr/>
        </p:nvSpPr>
        <p:spPr>
          <a:xfrm>
            <a:off x="899519" y="1184292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リフォーム商談管理　①お客様情報</a:t>
            </a:r>
            <a:endParaRPr kumimoji="1" lang="en-US" altLang="ja-JP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7566337-FB41-AEE4-620C-9F105020BC8B}"/>
              </a:ext>
            </a:extLst>
          </p:cNvPr>
          <p:cNvSpPr/>
          <p:nvPr/>
        </p:nvSpPr>
        <p:spPr>
          <a:xfrm>
            <a:off x="6669406" y="2586302"/>
            <a:ext cx="3615213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5328B5-6A54-853C-7D60-F1BB4E768837}"/>
              </a:ext>
            </a:extLst>
          </p:cNvPr>
          <p:cNvSpPr/>
          <p:nvPr/>
        </p:nvSpPr>
        <p:spPr>
          <a:xfrm>
            <a:off x="2291194" y="3979070"/>
            <a:ext cx="693306" cy="1273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53CF412-F998-0702-A8F9-DD8817A9C4F3}"/>
              </a:ext>
            </a:extLst>
          </p:cNvPr>
          <p:cNvSpPr/>
          <p:nvPr/>
        </p:nvSpPr>
        <p:spPr>
          <a:xfrm>
            <a:off x="2291989" y="4177420"/>
            <a:ext cx="693306" cy="1273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8282FC-D522-1728-7E09-D558D9325534}"/>
              </a:ext>
            </a:extLst>
          </p:cNvPr>
          <p:cNvSpPr txBox="1"/>
          <p:nvPr/>
        </p:nvSpPr>
        <p:spPr>
          <a:xfrm>
            <a:off x="6306467" y="6043225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タスクの新規作成後、承認前でも入力は可能です。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遅くても契約書（案）ができた時点で入力開始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6FEF24-DFD3-65CA-0C52-D0B7CA8E7F32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担当：事務</a:t>
            </a:r>
          </a:p>
        </p:txBody>
      </p:sp>
    </p:spTree>
    <p:extLst>
      <p:ext uri="{BB962C8B-B14F-4D97-AF65-F5344CB8AC3E}">
        <p14:creationId xmlns:p14="http://schemas.microsoft.com/office/powerpoint/2010/main" val="332750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A3B0-E182-2096-282E-8435F57F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E3B2E568-69DA-7DA3-A7F1-9A3F65DD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20" y="1824543"/>
            <a:ext cx="9564042" cy="46589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0F6B27-95FA-219E-6C85-6866E8DFB115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1BF10874-8A86-6A53-C9B4-75AB59A4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6EA09C50-C4E2-D50A-987B-F76C26B7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BB7FB8-E1C5-34AC-679D-57C775B4563A}"/>
              </a:ext>
            </a:extLst>
          </p:cNvPr>
          <p:cNvSpPr txBox="1"/>
          <p:nvPr/>
        </p:nvSpPr>
        <p:spPr>
          <a:xfrm>
            <a:off x="899519" y="1184292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リフォーム商談管理　②見積書</a:t>
            </a:r>
            <a:endParaRPr kumimoji="1" lang="en-US" altLang="ja-JP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BB0BC64-E5FA-039D-5F83-20749B595A13}"/>
              </a:ext>
            </a:extLst>
          </p:cNvPr>
          <p:cNvSpPr/>
          <p:nvPr/>
        </p:nvSpPr>
        <p:spPr>
          <a:xfrm>
            <a:off x="2454747" y="2480387"/>
            <a:ext cx="3615213" cy="3628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E502392-6C77-C2E3-6EB9-51296231FC41}"/>
              </a:ext>
            </a:extLst>
          </p:cNvPr>
          <p:cNvSpPr/>
          <p:nvPr/>
        </p:nvSpPr>
        <p:spPr>
          <a:xfrm>
            <a:off x="2454746" y="3796420"/>
            <a:ext cx="3579341" cy="8708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03C14A-97E4-078F-308A-C1FBC846D8EF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担当：事務</a:t>
            </a:r>
          </a:p>
        </p:txBody>
      </p:sp>
    </p:spTree>
    <p:extLst>
      <p:ext uri="{BB962C8B-B14F-4D97-AF65-F5344CB8AC3E}">
        <p14:creationId xmlns:p14="http://schemas.microsoft.com/office/powerpoint/2010/main" val="419835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E7F8-B760-C91A-7848-8683DBE8D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655895-1B5D-A223-5020-2003CEB9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15" y="1824543"/>
            <a:ext cx="9539647" cy="46471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9BD47C-6AA4-0173-A417-DC481DDFC7EC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43D1AFE2-1AA1-BA23-AF48-C15F7CDC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3CC9DD68-D8AF-4550-4B5F-B6EBE689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89A96-4BB9-1ECE-BACF-72BFCDDEB087}"/>
              </a:ext>
            </a:extLst>
          </p:cNvPr>
          <p:cNvSpPr txBox="1"/>
          <p:nvPr/>
        </p:nvSpPr>
        <p:spPr>
          <a:xfrm>
            <a:off x="899519" y="1184292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</a:t>
            </a:r>
            <a:r>
              <a:rPr kumimoji="1" lang="ja-JP" altLang="en-US" dirty="0"/>
              <a:t>契約処理　①契約書</a:t>
            </a:r>
            <a:endParaRPr kumimoji="1" lang="en-US" altLang="ja-JP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709747-B34A-CC56-2593-B4F062A4CAD1}"/>
              </a:ext>
            </a:extLst>
          </p:cNvPr>
          <p:cNvSpPr/>
          <p:nvPr/>
        </p:nvSpPr>
        <p:spPr>
          <a:xfrm>
            <a:off x="2490619" y="2918267"/>
            <a:ext cx="3615213" cy="3628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B5C6681-A4CB-172F-345D-DF69574372E6}"/>
              </a:ext>
            </a:extLst>
          </p:cNvPr>
          <p:cNvSpPr/>
          <p:nvPr/>
        </p:nvSpPr>
        <p:spPr>
          <a:xfrm>
            <a:off x="6774641" y="3683000"/>
            <a:ext cx="3579341" cy="469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D6C4E8-5108-472C-5F87-7612CC83969A}"/>
              </a:ext>
            </a:extLst>
          </p:cNvPr>
          <p:cNvSpPr/>
          <p:nvPr/>
        </p:nvSpPr>
        <p:spPr>
          <a:xfrm>
            <a:off x="6258232" y="5437880"/>
            <a:ext cx="4095750" cy="1841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E6AB99-593C-BA07-25F2-F32724C0AB01}"/>
              </a:ext>
            </a:extLst>
          </p:cNvPr>
          <p:cNvSpPr/>
          <p:nvPr/>
        </p:nvSpPr>
        <p:spPr>
          <a:xfrm>
            <a:off x="6774641" y="2930966"/>
            <a:ext cx="3579341" cy="4091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FE0112-1187-440B-6BAB-85B9CEF3EA4F}"/>
              </a:ext>
            </a:extLst>
          </p:cNvPr>
          <p:cNvSpPr/>
          <p:nvPr/>
        </p:nvSpPr>
        <p:spPr>
          <a:xfrm>
            <a:off x="6258232" y="4440172"/>
            <a:ext cx="4095750" cy="1841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572D94F-B3B1-B10C-7526-056C3AD7B1E6}"/>
              </a:ext>
            </a:extLst>
          </p:cNvPr>
          <p:cNvSpPr/>
          <p:nvPr/>
        </p:nvSpPr>
        <p:spPr>
          <a:xfrm>
            <a:off x="2526491" y="3911600"/>
            <a:ext cx="3579341" cy="1841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1F9535-C95D-DE3D-0C0E-101EB7D4E957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担当：事務</a:t>
            </a:r>
          </a:p>
        </p:txBody>
      </p:sp>
    </p:spTree>
    <p:extLst>
      <p:ext uri="{BB962C8B-B14F-4D97-AF65-F5344CB8AC3E}">
        <p14:creationId xmlns:p14="http://schemas.microsoft.com/office/powerpoint/2010/main" val="251986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2C8BD-FC17-39B9-368A-1530D5D5F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060B8E-F058-9A5D-88CB-31E729BB3899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EF1D8B-E9B2-86F3-D87F-5AD8CAC9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1833822"/>
            <a:ext cx="9564042" cy="465899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F8E1E1-F134-9CCB-E25D-D4135947AD2A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A24F585A-6767-5CFF-51CE-5FB2D292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BCFB818A-C3FD-4868-8214-D42A083C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6616D5-FFC7-0656-93B0-ED345D0D826B}"/>
              </a:ext>
            </a:extLst>
          </p:cNvPr>
          <p:cNvSpPr txBox="1"/>
          <p:nvPr/>
        </p:nvSpPr>
        <p:spPr>
          <a:xfrm>
            <a:off x="899519" y="1184292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工事承認　①工事日程確認</a:t>
            </a:r>
            <a:endParaRPr kumimoji="1" lang="en-US" altLang="ja-JP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EA62A05-FEFC-C507-04C2-A4BD1DB5F530}"/>
              </a:ext>
            </a:extLst>
          </p:cNvPr>
          <p:cNvSpPr/>
          <p:nvPr/>
        </p:nvSpPr>
        <p:spPr>
          <a:xfrm>
            <a:off x="3045874" y="3320896"/>
            <a:ext cx="6301326" cy="10479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BD89736-6308-5FF1-CC73-F637166DA3C6}"/>
              </a:ext>
            </a:extLst>
          </p:cNvPr>
          <p:cNvSpPr/>
          <p:nvPr/>
        </p:nvSpPr>
        <p:spPr>
          <a:xfrm>
            <a:off x="3045874" y="2656845"/>
            <a:ext cx="6301326" cy="5389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DE8975-34CC-01B3-A802-5FEF1CACFBFF}"/>
              </a:ext>
            </a:extLst>
          </p:cNvPr>
          <p:cNvSpPr txBox="1"/>
          <p:nvPr/>
        </p:nvSpPr>
        <p:spPr>
          <a:xfrm>
            <a:off x="5273964" y="2741647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70C183-0003-3CC6-F992-A74C27A9D893}"/>
              </a:ext>
            </a:extLst>
          </p:cNvPr>
          <p:cNvSpPr txBox="1"/>
          <p:nvPr/>
        </p:nvSpPr>
        <p:spPr>
          <a:xfrm>
            <a:off x="5273964" y="3660182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</p:spTree>
    <p:extLst>
      <p:ext uri="{BB962C8B-B14F-4D97-AF65-F5344CB8AC3E}">
        <p14:creationId xmlns:p14="http://schemas.microsoft.com/office/powerpoint/2010/main" val="8382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9276-42A4-D3FE-A383-6088E078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5ED1A08-12EA-4B74-0ED3-3CEE87F2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1833822"/>
            <a:ext cx="9564042" cy="46589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92B1F1-E408-6C77-62E8-272B817FF63D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ACE187F8-FD22-2E9C-10A7-08824F49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3DCA519A-41CF-4E5C-62CA-46039225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30D973-4D9B-E029-FB48-8AA0A76D0AD0}"/>
              </a:ext>
            </a:extLst>
          </p:cNvPr>
          <p:cNvSpPr txBox="1"/>
          <p:nvPr/>
        </p:nvSpPr>
        <p:spPr>
          <a:xfrm>
            <a:off x="899519" y="1184292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工事承認　②業者発注</a:t>
            </a:r>
            <a:endParaRPr kumimoji="1" lang="en-US" altLang="ja-JP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365DFA-A9FA-84F1-FEDE-956FA4D8DF2D}"/>
              </a:ext>
            </a:extLst>
          </p:cNvPr>
          <p:cNvSpPr/>
          <p:nvPr/>
        </p:nvSpPr>
        <p:spPr>
          <a:xfrm>
            <a:off x="3045874" y="4235296"/>
            <a:ext cx="6301326" cy="10479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F77DAD-D172-EB72-52AC-C35ABB74ABAE}"/>
              </a:ext>
            </a:extLst>
          </p:cNvPr>
          <p:cNvSpPr/>
          <p:nvPr/>
        </p:nvSpPr>
        <p:spPr>
          <a:xfrm>
            <a:off x="3045874" y="3048172"/>
            <a:ext cx="6301326" cy="10479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9F21F3-36AC-94C7-E4E9-F37A4936BD82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</p:spTree>
    <p:extLst>
      <p:ext uri="{BB962C8B-B14F-4D97-AF65-F5344CB8AC3E}">
        <p14:creationId xmlns:p14="http://schemas.microsoft.com/office/powerpoint/2010/main" val="61062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1F5B-AE9A-C471-E3A1-60AE2CC77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E3BEB9-6AED-BC19-F467-A36E31E2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1833822"/>
            <a:ext cx="9564042" cy="46589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4231FC-E114-68F5-D5D6-9F3E230E3164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CC7DEEB3-0887-786F-255A-69119928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DD4FB801-795A-FB32-4F3D-7632A07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7233C0-DE8C-48A9-AE01-A88D39BF4737}"/>
              </a:ext>
            </a:extLst>
          </p:cNvPr>
          <p:cNvSpPr txBox="1"/>
          <p:nvPr/>
        </p:nvSpPr>
        <p:spPr>
          <a:xfrm>
            <a:off x="899519" y="1184292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</a:t>
            </a:r>
            <a:r>
              <a:rPr kumimoji="1" lang="ja-JP" altLang="en-US" dirty="0"/>
              <a:t>引渡　①</a:t>
            </a:r>
            <a:r>
              <a:rPr lang="ja-JP" altLang="en-US" dirty="0"/>
              <a:t>引渡承認願</a:t>
            </a:r>
            <a:endParaRPr kumimoji="1" lang="en-US" altLang="ja-JP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7001748-AED7-EFA4-E6A8-D24E436387B3}"/>
              </a:ext>
            </a:extLst>
          </p:cNvPr>
          <p:cNvSpPr/>
          <p:nvPr/>
        </p:nvSpPr>
        <p:spPr>
          <a:xfrm>
            <a:off x="1873996" y="4673600"/>
            <a:ext cx="4222004" cy="1603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D583EF-C776-900E-464F-D6722AD722F9}"/>
              </a:ext>
            </a:extLst>
          </p:cNvPr>
          <p:cNvSpPr/>
          <p:nvPr/>
        </p:nvSpPr>
        <p:spPr>
          <a:xfrm>
            <a:off x="3669762" y="2953907"/>
            <a:ext cx="1216563" cy="2020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4E1858-E95D-FD3F-8CF1-CC5EB21B2607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CA34BB-BD4E-3541-4D0F-134583F3E828}"/>
              </a:ext>
            </a:extLst>
          </p:cNvPr>
          <p:cNvSpPr/>
          <p:nvPr/>
        </p:nvSpPr>
        <p:spPr>
          <a:xfrm>
            <a:off x="6196537" y="2981664"/>
            <a:ext cx="4166663" cy="14133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111B840-F176-13CF-64F7-86251AB178BF}"/>
              </a:ext>
            </a:extLst>
          </p:cNvPr>
          <p:cNvSpPr/>
          <p:nvPr/>
        </p:nvSpPr>
        <p:spPr>
          <a:xfrm>
            <a:off x="1873996" y="5276851"/>
            <a:ext cx="4222004" cy="1285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ECF0C82-303F-52B8-91E0-4A1B1CD310A4}"/>
              </a:ext>
            </a:extLst>
          </p:cNvPr>
          <p:cNvSpPr/>
          <p:nvPr/>
        </p:nvSpPr>
        <p:spPr>
          <a:xfrm>
            <a:off x="2453199" y="3232851"/>
            <a:ext cx="512251" cy="2020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00E1FBF-D445-44F0-9C6E-E2AA8F3CC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526" y="5985031"/>
            <a:ext cx="3200847" cy="209579"/>
          </a:xfrm>
          <a:prstGeom prst="rect">
            <a:avLst/>
          </a:prstGeom>
        </p:spPr>
      </p:pic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8FA05402-3858-C320-7CE8-0AA05CB8FA1C}"/>
              </a:ext>
            </a:extLst>
          </p:cNvPr>
          <p:cNvSpPr/>
          <p:nvPr/>
        </p:nvSpPr>
        <p:spPr>
          <a:xfrm>
            <a:off x="2500043" y="5384007"/>
            <a:ext cx="1688576" cy="128588"/>
          </a:xfrm>
          <a:prstGeom prst="wedgeRectCallout">
            <a:avLst>
              <a:gd name="adj1" fmla="val 48127"/>
              <a:gd name="adj2" fmla="val 386798"/>
            </a:avLst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2918274-15C3-748F-CFAE-CB60A164F984}"/>
              </a:ext>
            </a:extLst>
          </p:cNvPr>
          <p:cNvSpPr txBox="1"/>
          <p:nvPr/>
        </p:nvSpPr>
        <p:spPr>
          <a:xfrm>
            <a:off x="4136500" y="566370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差額が</a:t>
            </a:r>
            <a:r>
              <a:rPr kumimoji="1" lang="en-US" altLang="ja-JP" b="1" dirty="0">
                <a:solidFill>
                  <a:srgbClr val="FF0000"/>
                </a:solidFill>
              </a:rPr>
              <a:t>【0】</a:t>
            </a:r>
            <a:r>
              <a:rPr kumimoji="1" lang="ja-JP" altLang="en-US" b="1" dirty="0">
                <a:solidFill>
                  <a:srgbClr val="FF0000"/>
                </a:solidFill>
              </a:rPr>
              <a:t>となっている事</a:t>
            </a:r>
          </a:p>
        </p:txBody>
      </p:sp>
    </p:spTree>
    <p:extLst>
      <p:ext uri="{BB962C8B-B14F-4D97-AF65-F5344CB8AC3E}">
        <p14:creationId xmlns:p14="http://schemas.microsoft.com/office/powerpoint/2010/main" val="84218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F7F7-53C3-A86D-B9FB-5D2893741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9AEA8F0-99B3-06AE-4C19-BB9C813A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6" y="1833821"/>
            <a:ext cx="9564041" cy="465899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6FFA34-C71B-6CB2-4118-0511DBFDCCBF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　タスク処理</a:t>
            </a:r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88D0339C-8697-85E2-AE49-5BCAAC6A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/>
          <a:p>
            <a:pPr algn="r"/>
            <a:fld id="{38A57928-5DF1-447A-B1AB-D5F09CAC1EF8}" type="datetime1">
              <a:rPr lang="ja-JP" altLang="en-US" smtClean="0"/>
              <a:pPr algn="r"/>
              <a:t>2025/10/17</a:t>
            </a:fld>
            <a:endParaRPr lang="ja-JP" altLang="en-US" dirty="0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9E6BDFF6-93AA-250B-A4C5-C49D667D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40591B-0C44-B7E0-0301-B2A5A443B809}"/>
              </a:ext>
            </a:extLst>
          </p:cNvPr>
          <p:cNvSpPr txBox="1"/>
          <p:nvPr/>
        </p:nvSpPr>
        <p:spPr>
          <a:xfrm>
            <a:off x="899519" y="1184292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</a:t>
            </a:r>
            <a:r>
              <a:rPr kumimoji="1" lang="ja-JP" altLang="en-US" dirty="0"/>
              <a:t>引渡　①</a:t>
            </a:r>
            <a:r>
              <a:rPr lang="ja-JP" altLang="en-US" dirty="0"/>
              <a:t>引渡承認願</a:t>
            </a:r>
            <a:endParaRPr kumimoji="1"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3524D8-30D2-0CB5-BC36-BC34C4281E86}"/>
              </a:ext>
            </a:extLst>
          </p:cNvPr>
          <p:cNvSpPr/>
          <p:nvPr/>
        </p:nvSpPr>
        <p:spPr>
          <a:xfrm>
            <a:off x="5487719" y="2984773"/>
            <a:ext cx="265382" cy="2020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95E438-82A3-190F-03FC-9DA6FB14F5EC}"/>
              </a:ext>
            </a:extLst>
          </p:cNvPr>
          <p:cNvSpPr txBox="1"/>
          <p:nvPr/>
        </p:nvSpPr>
        <p:spPr>
          <a:xfrm>
            <a:off x="10566400" y="491609"/>
            <a:ext cx="1338828" cy="369332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担当：営業</a:t>
            </a: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C9B1627D-1F61-5D5C-BB96-128D4E780C0E}"/>
              </a:ext>
            </a:extLst>
          </p:cNvPr>
          <p:cNvSpPr/>
          <p:nvPr/>
        </p:nvSpPr>
        <p:spPr>
          <a:xfrm>
            <a:off x="5424467" y="2900670"/>
            <a:ext cx="427693" cy="391169"/>
          </a:xfrm>
          <a:prstGeom prst="wedgeRectCallout">
            <a:avLst>
              <a:gd name="adj1" fmla="val -235156"/>
              <a:gd name="adj2" fmla="val 281606"/>
            </a:avLst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EDFF59-ED4B-F6C2-1710-5B6BDABB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21" y="4224696"/>
            <a:ext cx="2807279" cy="117245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9B7B638-D993-FA19-6321-A6B4B292A438}"/>
              </a:ext>
            </a:extLst>
          </p:cNvPr>
          <p:cNvSpPr/>
          <p:nvPr/>
        </p:nvSpPr>
        <p:spPr>
          <a:xfrm>
            <a:off x="3349228" y="4803302"/>
            <a:ext cx="727471" cy="2020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72E105D-A36F-16EC-BAB7-9E70499C175A}"/>
              </a:ext>
            </a:extLst>
          </p:cNvPr>
          <p:cNvSpPr/>
          <p:nvPr/>
        </p:nvSpPr>
        <p:spPr>
          <a:xfrm>
            <a:off x="4375198" y="5074808"/>
            <a:ext cx="411115" cy="2734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7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339</Words>
  <Application>Microsoft Office PowerPoint</Application>
  <PresentationFormat>ワイド画面</PresentationFormat>
  <Paragraphs>64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3</cp:revision>
  <dcterms:created xsi:type="dcterms:W3CDTF">2025-10-17T03:02:42Z</dcterms:created>
  <dcterms:modified xsi:type="dcterms:W3CDTF">2025-10-17T06:00:54Z</dcterms:modified>
</cp:coreProperties>
</file>