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5DD06-F19F-4C96-A41B-DABCD7F94897}" type="datetimeFigureOut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124-403C-4E41-8D6A-D44F6D8EFE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36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BF81D-1821-B7D1-8FFE-F54BBB74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DB62E6-53D9-76E3-1727-92015692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AA0E64-68FF-6F53-EAFE-0BC0FFC0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E9439E3-AA5C-43CF-A21B-1C68ADCD01F9}" type="datetime1">
              <a:rPr lang="ja-JP" altLang="en-US" smtClean="0"/>
              <a:t>2025/10/9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03AF59-9803-3770-E927-A457449A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B41265-89AD-2928-E9E7-C7608CE9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0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DB42B-38B9-21C0-AB7E-493873E6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590083-B430-CBAC-C70B-BA5ABFF3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98927-F3F6-1A3C-0DFB-09CA65DA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06EF-6421-44CA-AEB8-37158F4C415D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F6F3E9-ED2B-39C2-4EEB-4E0A97D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4F1170-FE4A-5EF2-4DA6-95EBC69C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6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67C253-065C-98C2-5361-16F6E341D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4A119D-2DA5-3458-FA13-AF0D66486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8C8A7-5831-F2FD-BF81-2431937C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DA14-AA73-40BB-B92A-64AEDE5CB3F5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C50E65-AF68-087B-0548-500070E5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781158-B8EE-ABF5-988A-88012C98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77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D754C-C22A-C05E-3576-55493844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61196-97AD-EA0F-4EC1-2CB315E9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000E2B-8491-7B6D-F23C-2D363201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3F27-BB99-4EA4-9B6B-DFC291131388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570405-D6EC-AACB-C117-39AB7176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6DEB0C-710F-4B77-B8FB-350A79D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5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EF1C1-F143-38F8-5F89-BA3E6BDB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78DD82-5DFD-FA21-D949-E98803D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6AB76-11E7-8440-6C43-5735D0B2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158C-FBF4-4C17-BD8A-122FE0E30648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3E6984-D860-005D-80CD-2388CE1C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DCF509-2D99-2B12-8C0A-F8A788D5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7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7EAA0-4A1F-4BEE-ACF9-B141A79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7F69E3-D2F8-53F3-5E41-A2A88B587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9F1C86-77F0-E959-C872-6808E391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79CAFE-99E5-ABFC-98C0-A43B17FC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302E-9504-4266-A3EB-02B94C83B5EE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29DDA7-F002-E7CA-1109-78217444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E6A702-035B-FC6D-6A08-F3A61D1C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5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E28AC-7868-5FB4-2B5F-D4F235E8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BA2236-1559-77CB-EF77-988D62C7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C2BDE9-7034-AEF1-2B97-16930158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9A7944-0754-3E63-758D-AF991D9C4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36648A-8445-07D7-9810-2C23D6E04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9C17B6D-5FC1-0AFE-CE73-54ED1082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7E4-A6D2-4B7B-B4CA-6487C404B50F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D4424F-2E0C-5FF6-8204-61932D71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C02B7A-9E63-8CDD-C1F4-E5B5FECA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5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5C8668-D784-7807-DEF8-318235C0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ED897C-584E-AFAD-060F-48E6A02C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6FC75-C834-429D-8F0D-B65200757579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A61177-67A2-EEAC-69AD-B6F4F97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5A9860-2A53-296A-6A82-DC7432AB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50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57EFC4-6E40-C64B-BE10-D015B85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26388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34B03A9D-5980-4858-9DDC-C3A929028A82}" type="datetime1">
              <a:rPr lang="ja-JP" altLang="en-US" smtClean="0"/>
              <a:t>2025/10/9</a:t>
            </a:fld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138DBF-3396-A555-082D-30D88B74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7A4ACB-AD0D-F4F8-E214-2CCBC262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388" y="6492875"/>
            <a:ext cx="2743200" cy="365125"/>
          </a:xfrm>
        </p:spPr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6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54899F-C979-4E53-A11A-F626869C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0ABBD3-1B19-E388-3347-16D176D2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E8B940-DB39-5099-7446-9EFABCBA8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F6493A-722F-5422-9ECA-0AD2D142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ACBE-A738-4997-883A-F01B9EF5EA24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128C15-9612-06D6-4543-AC0278C3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D14FE4-E637-FF89-A715-F845EB0E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73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5785C-1E0F-5DD4-2C00-8AD97D36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AB59DFB-9452-CE71-BBF2-D2B73E840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5C9F27-A1C2-ADED-D91C-BB6FA5047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FAFA20-559D-1DB6-D1EA-A80818DE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39B8-5B12-485B-8E4C-5A3CC75CC098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12D30F-A19E-EE50-6B35-905857F9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2247B6-1E8C-DA32-41E2-7FD06B64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62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E29B5-2A5E-AD25-07EC-B423BFDE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0E5CA6-C911-43F8-D12C-AE6712C4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04411A-F6CE-ED4A-FA7F-ABFDC36D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6FBB-255F-47BB-AB37-7BAA582D57A0}" type="datetime1">
              <a:rPr kumimoji="1" lang="ja-JP" altLang="en-US" smtClean="0"/>
              <a:t>2025/10/9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D1488D-176B-295E-0698-34E42F8FA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9B30A1-8514-3E83-633B-B74E68F28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D9B0-E49E-42BF-AD07-ECF5367836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95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E71A3F3-8C1B-CC49-C6B5-3026EE0D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" y="998696"/>
            <a:ext cx="11069955" cy="53925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F1B9CB-CFC5-EDCF-FAB2-EB150828855C}"/>
              </a:ext>
            </a:extLst>
          </p:cNvPr>
          <p:cNvSpPr txBox="1"/>
          <p:nvPr/>
        </p:nvSpPr>
        <p:spPr>
          <a:xfrm>
            <a:off x="352425" y="4667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販売価格変更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B1DA2F-E6BB-905D-697D-DE533140C9E6}"/>
              </a:ext>
            </a:extLst>
          </p:cNvPr>
          <p:cNvSpPr/>
          <p:nvPr/>
        </p:nvSpPr>
        <p:spPr>
          <a:xfrm>
            <a:off x="5238749" y="1981200"/>
            <a:ext cx="857250" cy="2095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E51D3A35-6188-5276-66B2-430D4288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6ADE-BC40-4CEC-B117-9CD8C44544F4}" type="datetime1">
              <a:rPr lang="ja-JP" altLang="en-US" smtClean="0"/>
              <a:t>2025/10/9</a:t>
            </a:fld>
            <a:endParaRPr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B0222F9E-4CE4-BAA9-9478-E81D3D7F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6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75AE-DACC-4E0B-AB82-1695553C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6262A7-1963-DDD2-168B-9E99AFDC791C}"/>
              </a:ext>
            </a:extLst>
          </p:cNvPr>
          <p:cNvSpPr txBox="1"/>
          <p:nvPr/>
        </p:nvSpPr>
        <p:spPr>
          <a:xfrm>
            <a:off x="352425" y="4667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販売価格変更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15C8C9-7637-2C3A-9782-BFC5B025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417"/>
          <a:stretch>
            <a:fillRect/>
          </a:stretch>
        </p:blipFill>
        <p:spPr>
          <a:xfrm>
            <a:off x="448105" y="1433810"/>
            <a:ext cx="11295790" cy="495746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C65F9D-DA24-FE98-77D4-D8EDB91E5661}"/>
              </a:ext>
            </a:extLst>
          </p:cNvPr>
          <p:cNvSpPr/>
          <p:nvPr/>
        </p:nvSpPr>
        <p:spPr>
          <a:xfrm>
            <a:off x="1368087" y="3841104"/>
            <a:ext cx="660738" cy="2571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ED9243-4E03-2EB6-7731-A9FABB4A74DE}"/>
              </a:ext>
            </a:extLst>
          </p:cNvPr>
          <p:cNvSpPr txBox="1"/>
          <p:nvPr/>
        </p:nvSpPr>
        <p:spPr>
          <a:xfrm>
            <a:off x="448105" y="99643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対象物件を選択し、価格変更履歴タブをクリック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F5FD14-C5C8-F39C-F334-BC0C645E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4AE-8490-4406-9D22-C89CD7F95CD3}" type="datetime1">
              <a:rPr lang="ja-JP" altLang="en-US" smtClean="0"/>
              <a:t>2025/10/9</a:t>
            </a:fld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3094D9-380C-F4FF-6856-0818E6BC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85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D0A94-B40C-8740-D73C-36E7E0AC5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45B12F-20E2-79F8-087A-46DF8C220D38}"/>
              </a:ext>
            </a:extLst>
          </p:cNvPr>
          <p:cNvSpPr txBox="1"/>
          <p:nvPr/>
        </p:nvSpPr>
        <p:spPr>
          <a:xfrm>
            <a:off x="352425" y="4667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販売価格変更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7C8C8D-A472-0C2F-1B66-0A0DC9577D7E}"/>
              </a:ext>
            </a:extLst>
          </p:cNvPr>
          <p:cNvSpPr txBox="1"/>
          <p:nvPr/>
        </p:nvSpPr>
        <p:spPr>
          <a:xfrm>
            <a:off x="448105" y="996434"/>
            <a:ext cx="102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価格変更履歴を入力してください。</a:t>
            </a:r>
            <a:r>
              <a:rPr kumimoji="1" lang="en-US" altLang="ja-JP" dirty="0"/>
              <a:t>5</a:t>
            </a:r>
            <a:r>
              <a:rPr kumimoji="1" lang="ja-JP" altLang="en-US" dirty="0"/>
              <a:t>回の価格変更履歴が残せます。変更は</a:t>
            </a:r>
            <a:r>
              <a:rPr kumimoji="1" lang="ja-JP" altLang="en-US" b="1" dirty="0">
                <a:solidFill>
                  <a:srgbClr val="FF0000"/>
                </a:solidFill>
              </a:rPr>
              <a:t>店長が行って下さい</a:t>
            </a:r>
            <a:r>
              <a:rPr kumimoji="1" lang="ja-JP" altLang="en-US" dirty="0"/>
              <a:t>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A91EFD-E126-987F-D6BD-01391763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30866"/>
          <a:stretch>
            <a:fillRect/>
          </a:stretch>
        </p:blipFill>
        <p:spPr>
          <a:xfrm>
            <a:off x="505339" y="1365766"/>
            <a:ext cx="11181321" cy="532201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D14A18-B6C8-DE95-9607-BC7E02A5E090}"/>
              </a:ext>
            </a:extLst>
          </p:cNvPr>
          <p:cNvSpPr/>
          <p:nvPr/>
        </p:nvSpPr>
        <p:spPr>
          <a:xfrm>
            <a:off x="1939586" y="4628852"/>
            <a:ext cx="8214063" cy="5908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9D2F57-1E53-62B2-C114-1FC5A14CFCEB}"/>
              </a:ext>
            </a:extLst>
          </p:cNvPr>
          <p:cNvSpPr/>
          <p:nvPr/>
        </p:nvSpPr>
        <p:spPr>
          <a:xfrm>
            <a:off x="1939586" y="5219700"/>
            <a:ext cx="8214063" cy="5908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26FF36-28A6-FF39-D2B1-29362D276370}"/>
              </a:ext>
            </a:extLst>
          </p:cNvPr>
          <p:cNvSpPr/>
          <p:nvPr/>
        </p:nvSpPr>
        <p:spPr>
          <a:xfrm>
            <a:off x="1939585" y="5800427"/>
            <a:ext cx="8214063" cy="5908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EB136A9-5937-D246-F4AA-C75D76F00342}"/>
              </a:ext>
            </a:extLst>
          </p:cNvPr>
          <p:cNvSpPr/>
          <p:nvPr/>
        </p:nvSpPr>
        <p:spPr>
          <a:xfrm>
            <a:off x="11249025" y="3990974"/>
            <a:ext cx="409060" cy="4151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E726A9CB-5AF6-0E42-1B98-28FDE52F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587F-40BB-4B6C-8FEB-0835E6675A94}" type="datetime1">
              <a:rPr lang="ja-JP" altLang="en-US" smtClean="0"/>
              <a:t>2025/10/9</a:t>
            </a:fld>
            <a:endParaRPr lang="ja-JP" altLang="en-US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91861E8A-700C-68CF-3E47-C9B2F052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9B0-E49E-42BF-AD07-ECF5367836F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30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ワイド画面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2</cp:revision>
  <dcterms:created xsi:type="dcterms:W3CDTF">2025-10-09T06:27:33Z</dcterms:created>
  <dcterms:modified xsi:type="dcterms:W3CDTF">2025-10-09T06:39:19Z</dcterms:modified>
</cp:coreProperties>
</file>