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7102475" cy="102330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>
              <a:defRPr sz="1300"/>
            </a:lvl1pPr>
          </a:lstStyle>
          <a:p>
            <a:fld id="{A37F86B3-41D7-4A64-9E2E-06266FBB86E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7" tIns="49528" rIns="99057" bIns="4952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4"/>
          </a:xfrm>
          <a:prstGeom prst="rect">
            <a:avLst/>
          </a:prstGeom>
        </p:spPr>
        <p:txBody>
          <a:bodyPr vert="horz" lIns="99057" tIns="49528" rIns="99057" bIns="4952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092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>
              <a:defRPr sz="1300"/>
            </a:lvl1pPr>
          </a:lstStyle>
          <a:p>
            <a:fld id="{60426EA8-835D-40A8-BDE3-BC5741D4C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154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CCD30B-7E7C-FC37-5EE5-63C091F7ED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EBFCC65-F80F-52F9-C9B3-AE4A5FCBA4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C091E1-AF9D-70CB-B8B6-F3F3B36B9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2025/12/1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CE23F5-1983-5100-11F1-E36057F1E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678A90-0E94-512F-792D-3315E7E8E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0D8C0-A9D1-47AC-891D-08ACA186C0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7464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33808A-730E-083E-1A42-0CE2AD46F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119AE52-E30A-102E-9661-78A69CC8F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EB2F78-789F-3600-6222-7A4D79E09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2025/12/1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4F4E182-34AC-B0DB-52C3-15848930F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2F1AB6-6E35-A2F8-A268-8949AA6DC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0D8C0-A9D1-47AC-891D-08ACA186C0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897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3E8851-7686-396D-B704-6F1998324A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8F60268-2C0E-2C7D-1C35-64CB6AB0D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68400DC-7E4B-FD8C-FE2E-8B9F77420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2025/12/1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C568B-71A9-C367-CEE1-7878BA60B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0E10C1-A7FB-8633-BDB4-987678DA1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0D8C0-A9D1-47AC-891D-08ACA186C0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5918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26BE66-2AD2-749C-A545-3F8B68F5B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2E3385A-6800-8FC1-75FB-B813A5085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A2E7ED-CAA8-2964-61FB-083B74581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2025/12/1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3B13EF-BE29-7601-AD16-59B35EEE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DB54AA-ABE2-A668-B8B9-6EA07B05D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0D8C0-A9D1-47AC-891D-08ACA186C0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28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A88119-4016-E507-CD48-05021ADB1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C1A813A-95BD-6C2D-A062-D094BA1D00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CB1CA5-31EC-8A81-3F6E-38F754764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2025/12/1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1A2147F-FD49-A4AA-64A0-8D8425D9A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F395E3-138F-3196-706B-ACF2BCF4F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0D8C0-A9D1-47AC-891D-08ACA186C0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4400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1AA9A6-2BE9-B444-1180-DCB7E2241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D4999D-7455-6F63-9164-1003A73263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A0EB591-2003-E91F-8E78-780BD37D6E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328F2F-B576-9069-3BDC-B0F7A7FE3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2025/12/1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8CB02AA-8F4A-B759-D600-8E9CD5E8E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B69B784-15EE-75B7-8865-1B489D432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0D8C0-A9D1-47AC-891D-08ACA186C0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993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7A1556-4CBE-8193-F213-384BF9CB2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E05840-2E1F-5513-EB71-073DC9D741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622B8AC-6D1F-7CB0-EAE2-15E3A53390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6B91461-373A-920C-9484-05FF36E977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96507D7-1B7F-95B3-19AB-AC43236D9E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15AA641-3DEC-B500-73F4-314DF3178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2025/12/1</a:t>
            </a:r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BC57F6-6535-AF8A-B47D-FFEF5CE5F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D62029C-372D-5114-9122-5EB905793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0D8C0-A9D1-47AC-891D-08ACA186C0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551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8840DA-9A5D-D93F-8528-A0EB7398E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33703C1-95ED-81F5-2A2A-975EE9733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2025/12/1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5E293EA-31B0-EE8B-2321-6FC84E2AE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3AE3B0-E3F4-6D29-305D-80E85E64F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0D8C0-A9D1-47AC-891D-08ACA186C0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220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4B51517-814D-CC91-B544-89D27D767C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448800" y="12700"/>
            <a:ext cx="2743200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altLang="ja-JP"/>
              <a:t>2025/12/1</a:t>
            </a:r>
            <a:endParaRPr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697F1A6-9EDA-D319-3E2C-54F7D9542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E4BB1CC-1060-2C8C-03E0-2F386A9A0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0175"/>
            <a:ext cx="2743200" cy="365125"/>
          </a:xfrm>
        </p:spPr>
        <p:txBody>
          <a:bodyPr/>
          <a:lstStyle/>
          <a:p>
            <a:fld id="{66B0D8C0-A9D1-47AC-891D-08ACA186C0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514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A9ECCB-A155-AC28-24DC-E419CF82E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7780053-7A03-FA22-687E-04810D3BB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A33F3E3-A86C-C454-5224-A5A621BEA9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5316B7C-887B-4FAE-E86A-EA446BAA9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2025/12/1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86AF297-9DA6-BB13-7746-EA29752CB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021BD23-C6D5-2D8E-D253-29BF9EDAE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0D8C0-A9D1-47AC-891D-08ACA186C0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3374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885E66-327F-CB8E-C998-1CD2BD7B1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89A208D-C39F-69AF-1223-7A720164F1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E945F78-9DC8-EA7C-54C4-E8D2815F7A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2614C89-FAAB-FA44-B42E-86535C66F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2025/12/1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47D4010-8D28-6DE6-C9E0-AC91B5673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2B05256-108A-99F3-E74D-AE8F31152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0D8C0-A9D1-47AC-891D-08ACA186C0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321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F5AB280-4AAA-0020-8D26-753B7B842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478ACB-65C3-E818-9A9F-7B1F112C0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7E09AB-8CFE-417B-CB66-2250B150ED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2025/12/1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DE7570-5598-E9FA-492B-86227F7B6F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9313F-D737-C6F2-4AD7-ABB5011B1B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0D8C0-A9D1-47AC-891D-08ACA186C0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7364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20466EC-4115-AFE4-9B93-8F23F617D377}"/>
              </a:ext>
            </a:extLst>
          </p:cNvPr>
          <p:cNvSpPr txBox="1"/>
          <p:nvPr/>
        </p:nvSpPr>
        <p:spPr>
          <a:xfrm>
            <a:off x="402772" y="413658"/>
            <a:ext cx="5262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事業計画（第二版）の申請が出来ない場合の処置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CCD7181-67FD-D166-FE84-5B93335F26A6}"/>
              </a:ext>
            </a:extLst>
          </p:cNvPr>
          <p:cNvSpPr txBox="1"/>
          <p:nvPr/>
        </p:nvSpPr>
        <p:spPr>
          <a:xfrm>
            <a:off x="555171" y="1197428"/>
            <a:ext cx="113608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2025/12/28</a:t>
            </a:r>
            <a:r>
              <a:rPr kumimoji="1" lang="ja-JP" altLang="en-US" dirty="0"/>
              <a:t>以降　事業計画第二版を作成し、承認申請が出来ない場合は、下記の通り操作をお願いします。</a:t>
            </a:r>
            <a:endParaRPr kumimoji="1" lang="en-US" altLang="ja-JP" dirty="0"/>
          </a:p>
          <a:p>
            <a:r>
              <a:rPr kumimoji="1" lang="ja-JP" altLang="en-US" dirty="0"/>
              <a:t>下の画面だと、申請がグレーアウトしており、申請が出来ません。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9DFC644D-5A81-1F80-A311-C3BCEE71BE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4513" y="2471838"/>
            <a:ext cx="7182000" cy="3883985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3F563DE-F655-2694-4DA5-3E34EE145D7B}"/>
              </a:ext>
            </a:extLst>
          </p:cNvPr>
          <p:cNvSpPr/>
          <p:nvPr/>
        </p:nvSpPr>
        <p:spPr>
          <a:xfrm>
            <a:off x="6336406" y="5898524"/>
            <a:ext cx="463639" cy="283335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日付プレースホルダー 8">
            <a:extLst>
              <a:ext uri="{FF2B5EF4-FFF2-40B4-BE49-F238E27FC236}">
                <a16:creationId xmlns:a16="http://schemas.microsoft.com/office/drawing/2014/main" id="{09E2EDDF-1FB0-7B72-804C-697D51161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2025/12/1</a:t>
            </a:r>
            <a:endParaRPr kumimoji="1" lang="ja-JP" altLang="en-US"/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CBFB10F2-88F5-92B1-C375-624A7CD4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0D8C0-A9D1-47AC-891D-08ACA186C07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484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7F0199-552E-1B20-CBC6-72BDF23F7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75BD042-1DFC-57CB-83E4-19A20F52EED8}"/>
              </a:ext>
            </a:extLst>
          </p:cNvPr>
          <p:cNvSpPr txBox="1"/>
          <p:nvPr/>
        </p:nvSpPr>
        <p:spPr>
          <a:xfrm>
            <a:off x="402772" y="413658"/>
            <a:ext cx="5262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事業計画（第二版）の申請が出来ない場合の処置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F647D3A-CD79-4E61-6E54-DE209D3135BC}"/>
              </a:ext>
            </a:extLst>
          </p:cNvPr>
          <p:cNvSpPr txBox="1"/>
          <p:nvPr/>
        </p:nvSpPr>
        <p:spPr>
          <a:xfrm>
            <a:off x="2326378" y="1260313"/>
            <a:ext cx="7539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別の承認欄を使用するに☑をつけ、</a:t>
            </a:r>
            <a:r>
              <a:rPr kumimoji="1" lang="en-US" altLang="ja-JP" dirty="0"/>
              <a:t>【</a:t>
            </a:r>
            <a:r>
              <a:rPr kumimoji="1" lang="ja-JP" altLang="en-US" dirty="0"/>
              <a:t>事業計画</a:t>
            </a:r>
            <a:r>
              <a:rPr kumimoji="1" lang="en-US" altLang="ja-JP" dirty="0"/>
              <a:t>】</a:t>
            </a:r>
            <a:r>
              <a:rPr kumimoji="1" lang="ja-JP" altLang="en-US" dirty="0"/>
              <a:t>を選択してください。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685EDC9E-148D-18AF-1B1A-35D6B44454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9242" y="2476300"/>
            <a:ext cx="7182000" cy="3968042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7CCFF04-4CB8-4A1F-9089-85ED375372C6}"/>
              </a:ext>
            </a:extLst>
          </p:cNvPr>
          <p:cNvSpPr/>
          <p:nvPr/>
        </p:nvSpPr>
        <p:spPr>
          <a:xfrm>
            <a:off x="6336406" y="5898524"/>
            <a:ext cx="463639" cy="283335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A4F7666-12DE-A286-8F96-74E7898D0D73}"/>
              </a:ext>
            </a:extLst>
          </p:cNvPr>
          <p:cNvSpPr/>
          <p:nvPr/>
        </p:nvSpPr>
        <p:spPr>
          <a:xfrm>
            <a:off x="5097888" y="4600575"/>
            <a:ext cx="1893462" cy="24926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日付プレースホルダー 8">
            <a:extLst>
              <a:ext uri="{FF2B5EF4-FFF2-40B4-BE49-F238E27FC236}">
                <a16:creationId xmlns:a16="http://schemas.microsoft.com/office/drawing/2014/main" id="{86B5EABC-7EBA-8D98-F1C1-990B9CEBE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2025/12/1</a:t>
            </a:r>
            <a:endParaRPr kumimoji="1" lang="ja-JP" altLang="en-US"/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13FFE5CE-37E3-3187-790E-72CEBB1DA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0D8C0-A9D1-47AC-891D-08ACA186C077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4481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4BE72-F081-4DFE-669A-146960D8D9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80961E-04B3-F030-363B-041831CF3101}"/>
              </a:ext>
            </a:extLst>
          </p:cNvPr>
          <p:cNvSpPr txBox="1"/>
          <p:nvPr/>
        </p:nvSpPr>
        <p:spPr>
          <a:xfrm>
            <a:off x="402772" y="413658"/>
            <a:ext cx="5262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事業計画（第二版）の申請が出来ない場合の処置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91B7450-5039-1B7A-4B36-47B78DAF3FF1}"/>
              </a:ext>
            </a:extLst>
          </p:cNvPr>
          <p:cNvSpPr txBox="1"/>
          <p:nvPr/>
        </p:nvSpPr>
        <p:spPr>
          <a:xfrm>
            <a:off x="2505000" y="1029480"/>
            <a:ext cx="61542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店長欄：</a:t>
            </a:r>
            <a:r>
              <a:rPr kumimoji="1" lang="en-US" altLang="ja-JP" dirty="0"/>
              <a:t>【</a:t>
            </a:r>
            <a:r>
              <a:rPr kumimoji="1" lang="ja-JP" altLang="en-US" dirty="0"/>
              <a:t>担当店舗の店長とシステム管理者</a:t>
            </a:r>
            <a:r>
              <a:rPr kumimoji="1" lang="en-US" altLang="ja-JP" dirty="0"/>
              <a:t>】</a:t>
            </a:r>
            <a:r>
              <a:rPr kumimoji="1" lang="ja-JP" altLang="en-US" dirty="0"/>
              <a:t>に☑</a:t>
            </a:r>
            <a:endParaRPr kumimoji="1" lang="en-US" altLang="ja-JP" dirty="0"/>
          </a:p>
          <a:p>
            <a:r>
              <a:rPr kumimoji="1" lang="ja-JP" altLang="en-US" dirty="0"/>
              <a:t>執行役員：</a:t>
            </a:r>
            <a:r>
              <a:rPr kumimoji="1" lang="en-US" altLang="ja-JP" dirty="0"/>
              <a:t>【</a:t>
            </a:r>
            <a:r>
              <a:rPr kumimoji="1" lang="ja-JP" altLang="en-US" dirty="0"/>
              <a:t>担当執行役員</a:t>
            </a:r>
            <a:r>
              <a:rPr kumimoji="1" lang="en-US" altLang="ja-JP" dirty="0"/>
              <a:t>】</a:t>
            </a:r>
            <a:r>
              <a:rPr kumimoji="1" lang="ja-JP" altLang="en-US" dirty="0"/>
              <a:t>に☑</a:t>
            </a:r>
            <a:endParaRPr kumimoji="1" lang="en-US" altLang="ja-JP" dirty="0"/>
          </a:p>
          <a:p>
            <a:r>
              <a:rPr kumimoji="1" lang="ja-JP" altLang="en-US" dirty="0"/>
              <a:t>ドリームホーム社長：</a:t>
            </a:r>
            <a:r>
              <a:rPr kumimoji="1" lang="en-US" altLang="ja-JP" dirty="0"/>
              <a:t>【</a:t>
            </a:r>
            <a:r>
              <a:rPr lang="ja-JP" altLang="en-US" dirty="0"/>
              <a:t>南部社長</a:t>
            </a:r>
            <a:r>
              <a:rPr lang="en-US" altLang="ja-JP" dirty="0"/>
              <a:t>】</a:t>
            </a:r>
            <a:r>
              <a:rPr lang="ja-JP" altLang="en-US" dirty="0"/>
              <a:t>に☑</a:t>
            </a:r>
            <a:endParaRPr kumimoji="1" lang="en-US" altLang="ja-JP" dirty="0"/>
          </a:p>
          <a:p>
            <a:r>
              <a:rPr kumimoji="1" lang="ja-JP" altLang="en-US" dirty="0"/>
              <a:t>ドリームタウン社長：</a:t>
            </a:r>
            <a:r>
              <a:rPr kumimoji="1" lang="en-US" altLang="ja-JP" dirty="0"/>
              <a:t>【</a:t>
            </a:r>
            <a:r>
              <a:rPr kumimoji="1" lang="ja-JP" altLang="en-US" dirty="0"/>
              <a:t>中川社長とシステム管理者</a:t>
            </a:r>
            <a:r>
              <a:rPr kumimoji="1" lang="en-US" altLang="ja-JP" dirty="0"/>
              <a:t>】</a:t>
            </a:r>
            <a:r>
              <a:rPr kumimoji="1" lang="ja-JP" altLang="en-US" dirty="0"/>
              <a:t>に☑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27C76E5-5218-1B35-8C8D-DD34A51737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5000" y="2476300"/>
            <a:ext cx="7182000" cy="3968042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76B76DB-BD12-DD92-E78A-7C3D85A3BB8E}"/>
              </a:ext>
            </a:extLst>
          </p:cNvPr>
          <p:cNvSpPr/>
          <p:nvPr/>
        </p:nvSpPr>
        <p:spPr>
          <a:xfrm>
            <a:off x="6364981" y="5898524"/>
            <a:ext cx="463639" cy="283335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8EB4331-7466-84E6-36D9-3C5D6FE04882}"/>
              </a:ext>
            </a:extLst>
          </p:cNvPr>
          <p:cNvSpPr/>
          <p:nvPr/>
        </p:nvSpPr>
        <p:spPr>
          <a:xfrm>
            <a:off x="5118485" y="4012574"/>
            <a:ext cx="1863340" cy="511801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ADEC1A2-B010-CBEA-F195-F587548D3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2025/12/1</a:t>
            </a:r>
            <a:endParaRPr kumimoji="1"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970248B5-26C7-CC41-87D9-62971B24D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0D8C0-A9D1-47AC-891D-08ACA186C077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6671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51DFCD-3F1B-FF2C-8990-C157B1A0A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B804F04-3A53-1B98-518F-55E0E5065221}"/>
              </a:ext>
            </a:extLst>
          </p:cNvPr>
          <p:cNvSpPr txBox="1"/>
          <p:nvPr/>
        </p:nvSpPr>
        <p:spPr>
          <a:xfrm>
            <a:off x="402772" y="413658"/>
            <a:ext cx="5262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事業計画（第二版）の申請が出来ない場合の処置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F2F9FEE-6945-AF12-08BA-7E21B6AEACE2}"/>
              </a:ext>
            </a:extLst>
          </p:cNvPr>
          <p:cNvSpPr txBox="1"/>
          <p:nvPr/>
        </p:nvSpPr>
        <p:spPr>
          <a:xfrm>
            <a:off x="1749296" y="813972"/>
            <a:ext cx="869340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申請画面で、</a:t>
            </a:r>
            <a:r>
              <a:rPr kumimoji="1" lang="ja-JP" altLang="en-US" b="1" u="sng" dirty="0"/>
              <a:t>☑を付けた承認者すべて</a:t>
            </a:r>
            <a:r>
              <a:rPr kumimoji="1" lang="ja-JP" altLang="en-US" b="1" dirty="0"/>
              <a:t>に、☑を付けます。</a:t>
            </a:r>
            <a:endParaRPr kumimoji="1" lang="en-US" altLang="ja-JP" b="1" dirty="0"/>
          </a:p>
          <a:p>
            <a:r>
              <a:rPr kumimoji="1" lang="ja-JP" altLang="en-US" dirty="0"/>
              <a:t>こちらの</a:t>
            </a:r>
            <a:r>
              <a:rPr kumimoji="1" lang="ja-JP" altLang="en-US" u="sng" dirty="0">
                <a:solidFill>
                  <a:srgbClr val="FF0000"/>
                </a:solidFill>
              </a:rPr>
              <a:t>☑を忘れると、承認者にメールが届かず、承認が遅れる要因</a:t>
            </a:r>
            <a:r>
              <a:rPr kumimoji="1" lang="ja-JP" altLang="en-US" dirty="0"/>
              <a:t>となります。</a:t>
            </a:r>
            <a:endParaRPr kumimoji="1" lang="en-US" altLang="ja-JP" dirty="0"/>
          </a:p>
          <a:p>
            <a:r>
              <a:rPr lang="ja-JP" altLang="en-US" dirty="0"/>
              <a:t>表示されている方全員　に☑を付けると、不要な情報を送ることになりますので、</a:t>
            </a:r>
            <a:endParaRPr lang="en-US" altLang="ja-JP" dirty="0"/>
          </a:p>
          <a:p>
            <a:r>
              <a:rPr lang="ja-JP" altLang="en-US" dirty="0"/>
              <a:t>申請画面で☑を付けた　承認者とシステム管理者のみ☑をお願いします。</a:t>
            </a:r>
            <a:endParaRPr lang="en-US" altLang="ja-JP" dirty="0"/>
          </a:p>
          <a:p>
            <a:endParaRPr lang="en-US" altLang="ja-JP" sz="1600" dirty="0"/>
          </a:p>
          <a:p>
            <a:r>
              <a:rPr kumimoji="1" lang="ja-JP" altLang="en-US" sz="1600" u="sng" dirty="0"/>
              <a:t>承認者以外で共有したい方がいる場合、</a:t>
            </a:r>
            <a:br>
              <a:rPr kumimoji="1" lang="en-US" altLang="ja-JP" sz="1600" u="sng" dirty="0"/>
            </a:br>
            <a:r>
              <a:rPr kumimoji="1" lang="ja-JP" altLang="en-US" sz="1600" u="sng" dirty="0"/>
              <a:t>その他に、承認者以外の方を登録すると、メールが届きます。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F45517E1-0FF3-E739-341A-70F38632A9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0266" y="2783208"/>
            <a:ext cx="7051466" cy="4062092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4D02D04-3B48-3ABB-673A-A81720CDF1EF}"/>
              </a:ext>
            </a:extLst>
          </p:cNvPr>
          <p:cNvSpPr/>
          <p:nvPr/>
        </p:nvSpPr>
        <p:spPr>
          <a:xfrm>
            <a:off x="3621781" y="4463103"/>
            <a:ext cx="340619" cy="702301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日付プレースホルダー 8">
            <a:extLst>
              <a:ext uri="{FF2B5EF4-FFF2-40B4-BE49-F238E27FC236}">
                <a16:creationId xmlns:a16="http://schemas.microsoft.com/office/drawing/2014/main" id="{F1684508-6408-95E1-FF41-F9A4B8CF6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2025/12/1</a:t>
            </a:r>
            <a:endParaRPr kumimoji="1" lang="ja-JP" altLang="en-US"/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A944912C-E055-C378-A6CB-21672DC16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0D8C0-A9D1-47AC-891D-08ACA186C077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CD634DB-3CA3-1DB1-9FA8-9C8A3599B714}"/>
              </a:ext>
            </a:extLst>
          </p:cNvPr>
          <p:cNvSpPr/>
          <p:nvPr/>
        </p:nvSpPr>
        <p:spPr>
          <a:xfrm>
            <a:off x="3621781" y="5264951"/>
            <a:ext cx="4969769" cy="507200"/>
          </a:xfrm>
          <a:prstGeom prst="rect">
            <a:avLst/>
          </a:prstGeom>
          <a:noFill/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2EB71264-4A1F-E6B4-6B79-A2BC28114DFC}"/>
              </a:ext>
            </a:extLst>
          </p:cNvPr>
          <p:cNvCxnSpPr/>
          <p:nvPr/>
        </p:nvCxnSpPr>
        <p:spPr>
          <a:xfrm>
            <a:off x="2124075" y="2695575"/>
            <a:ext cx="1497706" cy="25693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479EB499-CF94-82B8-2A3C-561FB8A42365}"/>
              </a:ext>
            </a:extLst>
          </p:cNvPr>
          <p:cNvCxnSpPr>
            <a:cxnSpLocks/>
            <a:endCxn id="8" idx="0"/>
          </p:cNvCxnSpPr>
          <p:nvPr/>
        </p:nvCxnSpPr>
        <p:spPr>
          <a:xfrm flipH="1">
            <a:off x="3792091" y="1085849"/>
            <a:ext cx="532259" cy="337725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0D4DE07-D993-D622-9EDC-89E09E541727}"/>
              </a:ext>
            </a:extLst>
          </p:cNvPr>
          <p:cNvSpPr txBox="1"/>
          <p:nvPr/>
        </p:nvSpPr>
        <p:spPr>
          <a:xfrm>
            <a:off x="4003117" y="5905528"/>
            <a:ext cx="41857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その他には、必要に応じて事務関係者を入れてください。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33888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272</Words>
  <Application>Microsoft Office PowerPoint</Application>
  <PresentationFormat>ワイド画面</PresentationFormat>
  <Paragraphs>26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kanamori-mt</dc:creator>
  <cp:lastModifiedBy>kanamori-mt</cp:lastModifiedBy>
  <cp:revision>3</cp:revision>
  <cp:lastPrinted>2025-12-01T06:12:42Z</cp:lastPrinted>
  <dcterms:created xsi:type="dcterms:W3CDTF">2025-12-01T05:42:32Z</dcterms:created>
  <dcterms:modified xsi:type="dcterms:W3CDTF">2025-12-01T06:12:50Z</dcterms:modified>
</cp:coreProperties>
</file>