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26345B-6746-7FC6-2120-8C4037183B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4C88903-1D27-A2E9-9DA1-5CF724EBD6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B11CC4-A436-67C9-763B-F0FDA3921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DD39-9E51-476D-ACA1-995FAA412A7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1CFCFB6-6B25-F1F6-07B9-683248470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16F8AC-59A9-E919-821E-02A999DC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887C-90C6-49D6-AAF5-4BA9D3930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483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CB0A55-1D8A-A013-DDBF-BD9CD2315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DF2E36D-D6DE-5C0B-BA6E-A8A44B59AF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2E46BD-1FDC-46B6-BC42-165FC069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DD39-9E51-476D-ACA1-995FAA412A7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7589B7-597F-1B2D-8508-4373A7570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FD3635-B88E-7D17-6638-9B8863853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887C-90C6-49D6-AAF5-4BA9D3930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301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E67C61B-33F2-1684-63A7-D9CCBB3ADB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7A9432-4A15-9F46-CF7D-E1E6C2A07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0E8B0B-E17B-6AE5-EFB1-CCC7CACD4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DD39-9E51-476D-ACA1-995FAA412A7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E7F4E2-C94E-F98D-AAF9-81EB4C248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992AC1-3206-03EB-24F2-057B11F68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887C-90C6-49D6-AAF5-4BA9D3930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10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6CE86D-6556-D03F-AB8D-9FB900AE4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6CDB7E-2847-71AC-94F1-32607C5AB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479398-FF1A-C408-BD92-ABA78D688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DD39-9E51-476D-ACA1-995FAA412A7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0FDB0B-D502-1ACC-66FB-F469DCF6F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D561DF-74E2-96B9-6C19-2D56A8DBA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887C-90C6-49D6-AAF5-4BA9D3930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329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1BCD97-7391-7F50-94E9-B35953002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9998A37-A6D9-6503-EB5A-C8FD16485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340F93-A81D-A2E7-3332-52495F898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DD39-9E51-476D-ACA1-995FAA412A7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9BA83B7-63DD-7322-239C-6510C5468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E484E8-C70C-61DE-C284-401C1B2DF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887C-90C6-49D6-AAF5-4BA9D3930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053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EEE95-C13A-F423-8FE3-09C87AAFB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D78372-DA26-78C9-7C9A-4D348E1879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BA27241-20F7-18DC-AD49-4A8B2B696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5F31DEF-E053-B955-87EF-4C765E98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DD39-9E51-476D-ACA1-995FAA412A7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EE50D68-8CA8-C4FB-5275-3E44F7684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8BA1C3-B6C3-B8EC-E377-51D78C8F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887C-90C6-49D6-AAF5-4BA9D3930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156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3C5CCE-1B6D-5C9E-1ABE-728B3312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1316F6-1839-D5B4-1AE2-250021AB9E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6F946DF-103C-ADEF-63B5-7B5E0CE1C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E3266AA-D737-4C3F-A018-4D963204BB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B8714F0-25B8-89F2-8E59-8D2D94B505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25E9F7C-C091-36B9-6D34-5FDCB73E9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DD39-9E51-476D-ACA1-995FAA412A7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692223A-F32D-B7D6-5B4A-C1E0054F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EFDDA90-444D-F68F-9978-E72B280D4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887C-90C6-49D6-AAF5-4BA9D3930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668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DC8AB3-2473-90FC-DFD1-A97D07A60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6AEC1E-3D39-13E9-659C-1D7C6ABB8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DD39-9E51-476D-ACA1-995FAA412A7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31A4485-BF44-007F-177D-A18248395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D1B8D4-D58A-19B4-C83E-E997ECEDA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887C-90C6-49D6-AAF5-4BA9D3930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52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763B58D-8506-4FA5-EDAE-84C436509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DD39-9E51-476D-ACA1-995FAA412A7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DC64C16-C05A-18CE-7B27-327F5A2CD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7A3095-0791-8CA1-BB9F-8DF839C7E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887C-90C6-49D6-AAF5-4BA9D3930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332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EF0547-E75B-09B2-1A4B-252B636CA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C5022E-3612-EAFF-E05B-1253BDD2F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7B8FC20-3CDA-9D46-00B7-9FB79E4D6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326C90-37FC-0D7D-244A-2D985E5E4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DD39-9E51-476D-ACA1-995FAA412A7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C1DF328-B5F6-9966-EF85-E67D6EF68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F6058DC-18D0-9793-A9CB-3413584E0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887C-90C6-49D6-AAF5-4BA9D3930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478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7207B6-8817-0D8C-04F4-5A06E6105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8042008-CF04-0888-A0E2-83D21A86E4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F8F8F2-C9BB-241D-C8BE-499773DD6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E18C54-DFC7-BBA9-8060-EF1F918BD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3DD39-9E51-476D-ACA1-995FAA412A7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C0BE306-3AF6-3419-AB84-6E4C41CA2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74FE31-0F02-B70C-7D80-2B007626B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E887C-90C6-49D6-AAF5-4BA9D3930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6957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58E2C29-05BB-827C-FCD3-D84AB45CC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F807405-F41B-1ABC-E5FF-D87F9D3FA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3876A4-C3E5-73D5-94C8-24D3990C6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93DD39-9E51-476D-ACA1-995FAA412A7A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3F206D-B25B-DCBB-4E7C-F74CC0D190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970FF1-2F54-5E29-3420-D5D04CF902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9E887C-90C6-49D6-AAF5-4BA9D39306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40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8C048A02-8DB9-96D3-689B-BEF52C9573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19" y="573301"/>
            <a:ext cx="6527443" cy="1025741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46D6A41B-D7AD-8674-E99F-F746910309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08" y="573301"/>
            <a:ext cx="4426749" cy="231528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FC418558-1102-C93E-1A30-10570ADB9B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067" y="1974846"/>
            <a:ext cx="7901332" cy="3658625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8BB39FCD-7EEC-56E1-C3DE-C80A90258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7877" y="5633471"/>
            <a:ext cx="6527443" cy="1025741"/>
          </a:xfrm>
          <a:prstGeom prst="rect">
            <a:avLst/>
          </a:prstGeom>
        </p:spPr>
      </p:pic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7525F189-6014-5687-D1ED-C8A8A99C833F}"/>
              </a:ext>
            </a:extLst>
          </p:cNvPr>
          <p:cNvSpPr/>
          <p:nvPr/>
        </p:nvSpPr>
        <p:spPr>
          <a:xfrm>
            <a:off x="4849905" y="753035"/>
            <a:ext cx="528155" cy="259977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768AF339-0B20-9833-57F5-D7354C8C0E23}"/>
              </a:ext>
            </a:extLst>
          </p:cNvPr>
          <p:cNvSpPr/>
          <p:nvPr/>
        </p:nvSpPr>
        <p:spPr>
          <a:xfrm>
            <a:off x="7304808" y="1470968"/>
            <a:ext cx="2628086" cy="277150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25BEECBC-A951-4F33-6094-DCDE8DF5E62A}"/>
              </a:ext>
            </a:extLst>
          </p:cNvPr>
          <p:cNvCxnSpPr>
            <a:endCxn id="14" idx="1"/>
          </p:cNvCxnSpPr>
          <p:nvPr/>
        </p:nvCxnSpPr>
        <p:spPr>
          <a:xfrm>
            <a:off x="5378060" y="949105"/>
            <a:ext cx="1926748" cy="660438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矢印: 下 17">
            <a:extLst>
              <a:ext uri="{FF2B5EF4-FFF2-40B4-BE49-F238E27FC236}">
                <a16:creationId xmlns:a16="http://schemas.microsoft.com/office/drawing/2014/main" id="{188426B2-D968-73CE-3211-969B8DB827D0}"/>
              </a:ext>
            </a:extLst>
          </p:cNvPr>
          <p:cNvSpPr/>
          <p:nvPr/>
        </p:nvSpPr>
        <p:spPr>
          <a:xfrm rot="4150528">
            <a:off x="6325680" y="1319616"/>
            <a:ext cx="636494" cy="1417520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A613114B-7412-EA85-9FD0-C0D7450F1B8A}"/>
              </a:ext>
            </a:extLst>
          </p:cNvPr>
          <p:cNvSpPr/>
          <p:nvPr/>
        </p:nvSpPr>
        <p:spPr>
          <a:xfrm>
            <a:off x="1541929" y="2525407"/>
            <a:ext cx="1161605" cy="259977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78B2DE68-C06D-CD8A-3479-AA02907EEF5B}"/>
              </a:ext>
            </a:extLst>
          </p:cNvPr>
          <p:cNvSpPr/>
          <p:nvPr/>
        </p:nvSpPr>
        <p:spPr>
          <a:xfrm>
            <a:off x="1246093" y="3544181"/>
            <a:ext cx="2581835" cy="463043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762208E7-FA78-E5A1-8115-02DA2902ABAC}"/>
              </a:ext>
            </a:extLst>
          </p:cNvPr>
          <p:cNvSpPr/>
          <p:nvPr/>
        </p:nvSpPr>
        <p:spPr>
          <a:xfrm>
            <a:off x="1246093" y="4085777"/>
            <a:ext cx="1192307" cy="268942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吹き出し: 角を丸めた四角形 21">
            <a:extLst>
              <a:ext uri="{FF2B5EF4-FFF2-40B4-BE49-F238E27FC236}">
                <a16:creationId xmlns:a16="http://schemas.microsoft.com/office/drawing/2014/main" id="{2A64EC66-C829-19D4-73CD-F0780A1B424C}"/>
              </a:ext>
            </a:extLst>
          </p:cNvPr>
          <p:cNvSpPr/>
          <p:nvPr/>
        </p:nvSpPr>
        <p:spPr>
          <a:xfrm>
            <a:off x="2517983" y="4372527"/>
            <a:ext cx="2055314" cy="593920"/>
          </a:xfrm>
          <a:prstGeom prst="wedgeRoundRectCallout">
            <a:avLst>
              <a:gd name="adj1" fmla="val -57269"/>
              <a:gd name="adj2" fmla="val -50231"/>
              <a:gd name="adj3" fmla="val 16667"/>
            </a:avLst>
          </a:prstGeom>
          <a:solidFill>
            <a:schemeClr val="bg1"/>
          </a:solidFill>
          <a:ln>
            <a:solidFill>
              <a:srgbClr val="FF47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00" b="1" i="0" u="none" strike="noStrike" kern="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シート→ブック</a:t>
            </a:r>
            <a:endParaRPr kumimoji="1" lang="en-US" altLang="ja-JP" sz="1400" b="1" i="0" u="none" strike="noStrike" kern="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sz="1400" b="1" kern="200" dirty="0">
                <a:solidFill>
                  <a:srgbClr val="59595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で一回で変換できます</a:t>
            </a:r>
            <a:endParaRPr kumimoji="1" lang="en-US" altLang="ja-JP" sz="1400" b="1" i="0" u="none" strike="noStrike" kern="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3" name="吹き出し: 角を丸めた四角形 22">
            <a:extLst>
              <a:ext uri="{FF2B5EF4-FFF2-40B4-BE49-F238E27FC236}">
                <a16:creationId xmlns:a16="http://schemas.microsoft.com/office/drawing/2014/main" id="{7A9F8175-3ABB-19A3-35B9-F82538910DFE}"/>
              </a:ext>
            </a:extLst>
          </p:cNvPr>
          <p:cNvSpPr/>
          <p:nvPr/>
        </p:nvSpPr>
        <p:spPr>
          <a:xfrm>
            <a:off x="2703534" y="1810941"/>
            <a:ext cx="2055314" cy="593920"/>
          </a:xfrm>
          <a:prstGeom prst="wedgeRoundRectCallout">
            <a:avLst>
              <a:gd name="adj1" fmla="val -48109"/>
              <a:gd name="adj2" fmla="val 85616"/>
              <a:gd name="adj3" fmla="val 16667"/>
            </a:avLst>
          </a:prstGeom>
          <a:solidFill>
            <a:schemeClr val="bg1"/>
          </a:solidFill>
          <a:ln>
            <a:solidFill>
              <a:srgbClr val="FF47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00" b="1" i="0" u="none" strike="noStrike" kern="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各シートのテンプレート名を変更します</a:t>
            </a:r>
            <a:endParaRPr kumimoji="1" lang="en-US" altLang="ja-JP" sz="1400" b="1" i="0" u="none" strike="noStrike" kern="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A418C22-6804-6E03-B154-4EA853497555}"/>
              </a:ext>
            </a:extLst>
          </p:cNvPr>
          <p:cNvSpPr/>
          <p:nvPr/>
        </p:nvSpPr>
        <p:spPr>
          <a:xfrm>
            <a:off x="1804612" y="4924233"/>
            <a:ext cx="704405" cy="268942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A092D713-07BC-7CDE-B727-E448E7A5047A}"/>
              </a:ext>
            </a:extLst>
          </p:cNvPr>
          <p:cNvSpPr/>
          <p:nvPr/>
        </p:nvSpPr>
        <p:spPr>
          <a:xfrm>
            <a:off x="9932894" y="5793810"/>
            <a:ext cx="465064" cy="268942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99CBFA8A-03B9-A664-FA8C-F90060CE5CAA}"/>
              </a:ext>
            </a:extLst>
          </p:cNvPr>
          <p:cNvCxnSpPr>
            <a:cxnSpLocks/>
            <a:stCxn id="24" idx="3"/>
            <a:endCxn id="25" idx="1"/>
          </p:cNvCxnSpPr>
          <p:nvPr/>
        </p:nvCxnSpPr>
        <p:spPr>
          <a:xfrm>
            <a:off x="2509017" y="5058704"/>
            <a:ext cx="7423877" cy="869577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吹き出し: 角を丸めた四角形 28">
            <a:extLst>
              <a:ext uri="{FF2B5EF4-FFF2-40B4-BE49-F238E27FC236}">
                <a16:creationId xmlns:a16="http://schemas.microsoft.com/office/drawing/2014/main" id="{7F91C4E2-9676-D749-7889-96218C660A93}"/>
              </a:ext>
            </a:extLst>
          </p:cNvPr>
          <p:cNvSpPr/>
          <p:nvPr/>
        </p:nvSpPr>
        <p:spPr>
          <a:xfrm>
            <a:off x="2438400" y="5720967"/>
            <a:ext cx="2055314" cy="593920"/>
          </a:xfrm>
          <a:prstGeom prst="wedgeRoundRectCallout">
            <a:avLst>
              <a:gd name="adj1" fmla="val -45056"/>
              <a:gd name="adj2" fmla="val -122683"/>
              <a:gd name="adj3" fmla="val 16667"/>
            </a:avLst>
          </a:prstGeom>
          <a:solidFill>
            <a:schemeClr val="bg1"/>
          </a:solidFill>
          <a:ln>
            <a:solidFill>
              <a:srgbClr val="FF47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00" b="1" i="0" u="none" strike="noStrike" kern="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変換したら保存して</a:t>
            </a:r>
            <a:endParaRPr kumimoji="1" lang="en-US" altLang="ja-JP" sz="1400" b="1" i="0" u="none" strike="noStrike" kern="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sz="1400" b="1" kern="200" dirty="0">
                <a:solidFill>
                  <a:srgbClr val="59595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取り込んでください</a:t>
            </a:r>
            <a:endParaRPr kumimoji="1" lang="en-US" altLang="ja-JP" sz="1400" b="1" i="0" u="none" strike="noStrike" kern="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0" name="吹き出し: 角を丸めた四角形 29">
            <a:extLst>
              <a:ext uri="{FF2B5EF4-FFF2-40B4-BE49-F238E27FC236}">
                <a16:creationId xmlns:a16="http://schemas.microsoft.com/office/drawing/2014/main" id="{2F2D06D6-296B-8DC4-E436-191452464988}"/>
              </a:ext>
            </a:extLst>
          </p:cNvPr>
          <p:cNvSpPr/>
          <p:nvPr/>
        </p:nvSpPr>
        <p:spPr>
          <a:xfrm>
            <a:off x="6275294" y="6427695"/>
            <a:ext cx="2061398" cy="312566"/>
          </a:xfrm>
          <a:prstGeom prst="wedgeRoundRectCallout">
            <a:avLst>
              <a:gd name="adj1" fmla="val 61806"/>
              <a:gd name="adj2" fmla="val 19202"/>
              <a:gd name="adj3" fmla="val 16667"/>
            </a:avLst>
          </a:prstGeom>
          <a:solidFill>
            <a:schemeClr val="bg1"/>
          </a:solidFill>
          <a:ln>
            <a:solidFill>
              <a:srgbClr val="FF47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00" b="1" i="0" u="none" strike="noStrike" kern="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テンプレートが増えます</a:t>
            </a:r>
            <a:endParaRPr kumimoji="1" lang="en-US" altLang="ja-JP" sz="1400" b="1" i="0" u="none" strike="noStrike" kern="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51089862-A2A3-7B9B-6039-7E3D93B3F60F}"/>
              </a:ext>
            </a:extLst>
          </p:cNvPr>
          <p:cNvSpPr/>
          <p:nvPr/>
        </p:nvSpPr>
        <p:spPr>
          <a:xfrm>
            <a:off x="869577" y="2542823"/>
            <a:ext cx="573742" cy="259977"/>
          </a:xfrm>
          <a:prstGeom prst="round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909818C0-8354-FBA3-9DB6-DAA0C741FA49}"/>
              </a:ext>
            </a:extLst>
          </p:cNvPr>
          <p:cNvSpPr/>
          <p:nvPr/>
        </p:nvSpPr>
        <p:spPr>
          <a:xfrm>
            <a:off x="7828349" y="2021394"/>
            <a:ext cx="2055314" cy="593920"/>
          </a:xfrm>
          <a:prstGeom prst="wedgeRoundRectCallout">
            <a:avLst>
              <a:gd name="adj1" fmla="val -57269"/>
              <a:gd name="adj2" fmla="val -50231"/>
              <a:gd name="adj3" fmla="val 16667"/>
            </a:avLst>
          </a:prstGeom>
          <a:solidFill>
            <a:schemeClr val="bg1"/>
          </a:solidFill>
          <a:ln>
            <a:solidFill>
              <a:srgbClr val="FF479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1400" b="1" i="0" u="none" strike="noStrike" kern="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「追加用ととして・・・」</a:t>
            </a:r>
            <a:endParaRPr kumimoji="1" lang="en-US" altLang="ja-JP" sz="1400" b="1" i="0" u="none" strike="noStrike" kern="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sz="1400" b="1" kern="200" dirty="0">
                <a:solidFill>
                  <a:srgbClr val="59595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に必ずチェック</a:t>
            </a:r>
            <a:endParaRPr kumimoji="1" lang="en-US" altLang="ja-JP" sz="1400" b="1" i="0" u="none" strike="noStrike" kern="20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4ED2AF2-64BD-89F8-E8FB-6B0E12E4A8A4}"/>
              </a:ext>
            </a:extLst>
          </p:cNvPr>
          <p:cNvSpPr/>
          <p:nvPr/>
        </p:nvSpPr>
        <p:spPr>
          <a:xfrm>
            <a:off x="4493714" y="253694"/>
            <a:ext cx="374051" cy="374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</a:rPr>
              <a:t>1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3ECBFEAC-74DE-82CF-2E14-C8B3F36A166C}"/>
              </a:ext>
            </a:extLst>
          </p:cNvPr>
          <p:cNvSpPr/>
          <p:nvPr/>
        </p:nvSpPr>
        <p:spPr>
          <a:xfrm>
            <a:off x="10023907" y="1543919"/>
            <a:ext cx="374051" cy="374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</a:rPr>
              <a:t>2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33B34FFD-B2A7-2E89-FDAF-850783128A1F}"/>
              </a:ext>
            </a:extLst>
          </p:cNvPr>
          <p:cNvSpPr/>
          <p:nvPr/>
        </p:nvSpPr>
        <p:spPr>
          <a:xfrm>
            <a:off x="1177846" y="4966447"/>
            <a:ext cx="374051" cy="374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</a:rPr>
              <a:t>3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47589619-F86A-550B-53FB-7ACA0683616E}"/>
              </a:ext>
            </a:extLst>
          </p:cNvPr>
          <p:cNvSpPr/>
          <p:nvPr/>
        </p:nvSpPr>
        <p:spPr>
          <a:xfrm>
            <a:off x="9925615" y="5172551"/>
            <a:ext cx="374051" cy="37405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bg1"/>
                </a:solidFill>
              </a:rPr>
              <a:t>4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CBB04B0-A313-DD7D-079A-6EC17D895E37}"/>
              </a:ext>
            </a:extLst>
          </p:cNvPr>
          <p:cNvSpPr txBox="1"/>
          <p:nvPr/>
        </p:nvSpPr>
        <p:spPr>
          <a:xfrm>
            <a:off x="254765" y="169594"/>
            <a:ext cx="36038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システム設定→分譲土地タブ→タスク管理</a:t>
            </a:r>
          </a:p>
        </p:txBody>
      </p:sp>
    </p:spTree>
    <p:extLst>
      <p:ext uri="{BB962C8B-B14F-4D97-AF65-F5344CB8AC3E}">
        <p14:creationId xmlns:p14="http://schemas.microsoft.com/office/powerpoint/2010/main" val="2035097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48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井上 直樹</dc:creator>
  <cp:lastModifiedBy>井上 直樹</cp:lastModifiedBy>
  <cp:revision>3</cp:revision>
  <dcterms:created xsi:type="dcterms:W3CDTF">2025-12-02T01:33:34Z</dcterms:created>
  <dcterms:modified xsi:type="dcterms:W3CDTF">2025-12-02T01:50:44Z</dcterms:modified>
</cp:coreProperties>
</file>