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55638-8CB9-49FA-BF37-736A609A3D28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61637-70BF-47A1-B83D-795D7724C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7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8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55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12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0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87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11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66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58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86600" y="24562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68313"/>
            <a:ext cx="2057400" cy="365125"/>
          </a:xfrm>
        </p:spPr>
        <p:txBody>
          <a:bodyPr/>
          <a:lstStyle/>
          <a:p>
            <a:fld id="{FAC99075-7EA0-408D-ADB8-2021C85368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77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89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22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99075-7EA0-408D-ADB8-2021C85368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22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306E301-CF1F-7BD1-B0E7-B7FA9ED93EAD}"/>
              </a:ext>
            </a:extLst>
          </p:cNvPr>
          <p:cNvSpPr txBox="1"/>
          <p:nvPr/>
        </p:nvSpPr>
        <p:spPr>
          <a:xfrm>
            <a:off x="452582" y="572655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マスタースケジュールの作成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F8277D5-19E3-52AE-902B-3C870E351422}"/>
              </a:ext>
            </a:extLst>
          </p:cNvPr>
          <p:cNvSpPr txBox="1"/>
          <p:nvPr/>
        </p:nvSpPr>
        <p:spPr>
          <a:xfrm>
            <a:off x="914400" y="1154545"/>
            <a:ext cx="703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ダイテックから現場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Plus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でマスタースケジュールが作成出来ます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DA90A1D5-425F-67D1-ABEE-A3A46AFD6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71" y="1523877"/>
            <a:ext cx="7089458" cy="5012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F70743C-EA07-9B69-86EC-AED5AD97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178DDE9-D666-026E-5491-39F036FB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368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CA311-E509-FBF4-9BE0-BD4E9D4E8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DDFB800-E1D9-0255-7995-621ADE9CBA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48"/>
          <a:stretch>
            <a:fillRect/>
          </a:stretch>
        </p:blipFill>
        <p:spPr>
          <a:xfrm>
            <a:off x="456996" y="1034320"/>
            <a:ext cx="8234422" cy="456423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E0FCDE-F677-761D-06DC-B19CE8C45AC2}"/>
              </a:ext>
            </a:extLst>
          </p:cNvPr>
          <p:cNvSpPr txBox="1"/>
          <p:nvPr/>
        </p:nvSpPr>
        <p:spPr>
          <a:xfrm>
            <a:off x="3763728" y="30548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作成完了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DFB7BE-3CDA-461D-53E0-5E27D51DE965}"/>
              </a:ext>
            </a:extLst>
          </p:cNvPr>
          <p:cNvSpPr txBox="1"/>
          <p:nvPr/>
        </p:nvSpPr>
        <p:spPr>
          <a:xfrm>
            <a:off x="1427891" y="5868064"/>
            <a:ext cx="7263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日付などの指定を失敗して作成しても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削除が出来ますので、何度でも再作成が可能です。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C78F0E-B895-0FAC-C331-1C1E0446D271}"/>
              </a:ext>
            </a:extLst>
          </p:cNvPr>
          <p:cNvSpPr txBox="1"/>
          <p:nvPr/>
        </p:nvSpPr>
        <p:spPr>
          <a:xfrm>
            <a:off x="452582" y="572655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マスタースケジュールの作成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D170114-3251-6FC3-8BD0-30B0CBB6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FD67A7E-C2C4-60E9-FC03-66143AB7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28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5E58A-661A-CD0B-70D9-CCCB84DDC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4D3EF530-B4F7-54DA-5B71-AFC4042C7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9" y="1332190"/>
            <a:ext cx="8084519" cy="367811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C6082C0-319D-7112-B779-32E0A03E5EF7}"/>
              </a:ext>
            </a:extLst>
          </p:cNvPr>
          <p:cNvSpPr/>
          <p:nvPr/>
        </p:nvSpPr>
        <p:spPr>
          <a:xfrm>
            <a:off x="4103913" y="1752600"/>
            <a:ext cx="990600" cy="29391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660DE3-2259-6180-2E79-AEFEA6451424}"/>
              </a:ext>
            </a:extLst>
          </p:cNvPr>
          <p:cNvSpPr txBox="1"/>
          <p:nvPr/>
        </p:nvSpPr>
        <p:spPr>
          <a:xfrm>
            <a:off x="452582" y="572655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マスタースケジュールの作成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FDBE9F-4744-B206-AE8E-CFEC36BED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DD7373-E712-A911-2F24-F11C214D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41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44932-B1AC-5A97-B2F0-145328BC2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4E6C38E-D51F-6900-6034-2B02521BC1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214"/>
          <a:stretch>
            <a:fillRect/>
          </a:stretch>
        </p:blipFill>
        <p:spPr>
          <a:xfrm>
            <a:off x="583550" y="1120406"/>
            <a:ext cx="8109585" cy="4370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CC16BB7-BB48-B350-DE7C-6CC1CEED93A7}"/>
              </a:ext>
            </a:extLst>
          </p:cNvPr>
          <p:cNvSpPr/>
          <p:nvPr/>
        </p:nvSpPr>
        <p:spPr>
          <a:xfrm>
            <a:off x="583549" y="2192276"/>
            <a:ext cx="8109585" cy="29391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8CB1EBA-AA3D-0E16-DE5B-2BF65693D779}"/>
              </a:ext>
            </a:extLst>
          </p:cNvPr>
          <p:cNvSpPr txBox="1"/>
          <p:nvPr/>
        </p:nvSpPr>
        <p:spPr>
          <a:xfrm>
            <a:off x="452582" y="572655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マスタースケジュールの作成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9FD033-D50A-BF1F-8F14-A263D2EE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DD9DD17-93AA-63BD-39E8-25F385F7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10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623CD-3545-850B-DE7D-811E6E7B7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FB6FA6D-D962-EF29-263B-2EF7518E0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43" y="1181521"/>
            <a:ext cx="8201422" cy="449495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CA1E0A5-620C-7874-D5BE-1D4B6D1BD3EB}"/>
              </a:ext>
            </a:extLst>
          </p:cNvPr>
          <p:cNvSpPr/>
          <p:nvPr/>
        </p:nvSpPr>
        <p:spPr>
          <a:xfrm>
            <a:off x="6993386" y="5415223"/>
            <a:ext cx="1698032" cy="29391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878423-44A5-179B-3AB4-1FB2277E10E7}"/>
              </a:ext>
            </a:extLst>
          </p:cNvPr>
          <p:cNvSpPr txBox="1"/>
          <p:nvPr/>
        </p:nvSpPr>
        <p:spPr>
          <a:xfrm>
            <a:off x="452582" y="572655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マスタースケジュールの作成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CBF27A-A0CC-2289-55DA-BE98C561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3A337D0-1282-2996-D347-9D3914BA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11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C2367-3CF5-2FEA-8F11-E0A41BC29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03A37AE-FA66-75C4-DA09-E6E80223D2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48"/>
          <a:stretch>
            <a:fillRect/>
          </a:stretch>
        </p:blipFill>
        <p:spPr>
          <a:xfrm>
            <a:off x="452582" y="1034320"/>
            <a:ext cx="8201422" cy="4545945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B694659-7BBA-36C1-B1D4-56A8C379054A}"/>
              </a:ext>
            </a:extLst>
          </p:cNvPr>
          <p:cNvSpPr/>
          <p:nvPr/>
        </p:nvSpPr>
        <p:spPr>
          <a:xfrm>
            <a:off x="5910941" y="5170049"/>
            <a:ext cx="424545" cy="4102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B608D3-BF6A-0115-88F2-0A1FBD43B053}"/>
              </a:ext>
            </a:extLst>
          </p:cNvPr>
          <p:cNvSpPr txBox="1"/>
          <p:nvPr/>
        </p:nvSpPr>
        <p:spPr>
          <a:xfrm>
            <a:off x="452582" y="572655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マスタースケジュールの作成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0CD9427-DB7C-F189-9FDD-6F3E39EDA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198232-8074-FB7B-3E24-5124AF0F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7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377F9-8DD1-4F5E-2F4C-37542F964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3AE8E5C-0256-77CE-27FB-4B89880896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48"/>
          <a:stretch>
            <a:fillRect/>
          </a:stretch>
        </p:blipFill>
        <p:spPr>
          <a:xfrm>
            <a:off x="452582" y="1034320"/>
            <a:ext cx="8238836" cy="4566683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0EFC1E-FBCC-6C7F-3A9A-0A8C496C95A9}"/>
              </a:ext>
            </a:extLst>
          </p:cNvPr>
          <p:cNvSpPr/>
          <p:nvPr/>
        </p:nvSpPr>
        <p:spPr>
          <a:xfrm>
            <a:off x="4027713" y="2884050"/>
            <a:ext cx="1001487" cy="34337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05E2A6-F2B3-7869-7BD9-08C25E09536A}"/>
              </a:ext>
            </a:extLst>
          </p:cNvPr>
          <p:cNvSpPr txBox="1"/>
          <p:nvPr/>
        </p:nvSpPr>
        <p:spPr>
          <a:xfrm>
            <a:off x="452582" y="572655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マスタースケジュールの作成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499BF6A-2C11-B6DE-7D29-8C83C98E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989094-F682-2669-0B9F-61DA6951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5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DE0AC-C19F-7D40-72B9-FA367A433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D50AF09-B73D-CF2B-5A17-9B86E37192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39"/>
          <a:stretch>
            <a:fillRect/>
          </a:stretch>
        </p:blipFill>
        <p:spPr>
          <a:xfrm>
            <a:off x="457200" y="1034320"/>
            <a:ext cx="8234218" cy="455432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6619195-984D-4C5C-94DA-03C5FCE6F8BC}"/>
              </a:ext>
            </a:extLst>
          </p:cNvPr>
          <p:cNvSpPr/>
          <p:nvPr/>
        </p:nvSpPr>
        <p:spPr>
          <a:xfrm>
            <a:off x="2220684" y="2535706"/>
            <a:ext cx="1417385" cy="6590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96F4D7A-55CE-608E-4452-AD19A8B98D55}"/>
              </a:ext>
            </a:extLst>
          </p:cNvPr>
          <p:cNvSpPr/>
          <p:nvPr/>
        </p:nvSpPr>
        <p:spPr>
          <a:xfrm>
            <a:off x="2220684" y="3435777"/>
            <a:ext cx="6324602" cy="4012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9CB2E4D-D9F8-3C4F-A2C4-A552582D3778}"/>
              </a:ext>
            </a:extLst>
          </p:cNvPr>
          <p:cNvSpPr/>
          <p:nvPr/>
        </p:nvSpPr>
        <p:spPr>
          <a:xfrm>
            <a:off x="2220684" y="3899187"/>
            <a:ext cx="1417385" cy="4012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219CDAA-2EBE-E3FB-50D6-E79D482AE0B4}"/>
              </a:ext>
            </a:extLst>
          </p:cNvPr>
          <p:cNvSpPr txBox="1"/>
          <p:nvPr/>
        </p:nvSpPr>
        <p:spPr>
          <a:xfrm>
            <a:off x="4572000" y="1684158"/>
            <a:ext cx="3009157" cy="9233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工程表の期間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開始日：契約日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修了日：契約日の</a:t>
            </a:r>
            <a:r>
              <a: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ヶ月後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EF9C86F-1DA6-AC85-0AFA-638308D13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77" y="5876865"/>
            <a:ext cx="3872541" cy="723225"/>
          </a:xfrm>
          <a:prstGeom prst="rect">
            <a:avLst/>
          </a:prstGeom>
          <a:ln w="63500">
            <a:solidFill>
              <a:schemeClr val="accent5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E0FE70F-F187-2660-0844-6A1A5FE7349A}"/>
              </a:ext>
            </a:extLst>
          </p:cNvPr>
          <p:cNvSpPr/>
          <p:nvPr/>
        </p:nvSpPr>
        <p:spPr>
          <a:xfrm>
            <a:off x="4818876" y="6427815"/>
            <a:ext cx="3872541" cy="1831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8E4D2E8-A833-C799-7A39-3AFB6733748C}"/>
              </a:ext>
            </a:extLst>
          </p:cNvPr>
          <p:cNvSpPr txBox="1"/>
          <p:nvPr/>
        </p:nvSpPr>
        <p:spPr>
          <a:xfrm>
            <a:off x="1055914" y="5771079"/>
            <a:ext cx="3097323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標準工程表の</a:t>
            </a:r>
            <a:r>
              <a: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日目：契約日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D4014BC-4D5A-CB3C-8D37-3D617044DB7D}"/>
              </a:ext>
            </a:extLst>
          </p:cNvPr>
          <p:cNvCxnSpPr>
            <a:stCxn id="2" idx="3"/>
            <a:endCxn id="8" idx="1"/>
          </p:cNvCxnSpPr>
          <p:nvPr/>
        </p:nvCxnSpPr>
        <p:spPr>
          <a:xfrm flipV="1">
            <a:off x="3638069" y="2145823"/>
            <a:ext cx="933931" cy="71941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AB9DF28-0E05-6DE2-6984-A6164FC00838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5382985" y="3837021"/>
            <a:ext cx="1372163" cy="203984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2B5DD66-BDF1-AE4D-48FC-571591F61892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flipH="1">
            <a:off x="2604576" y="4300431"/>
            <a:ext cx="324801" cy="147064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4CE7DED-9D85-2658-E879-C3EAEC0BC6B7}"/>
              </a:ext>
            </a:extLst>
          </p:cNvPr>
          <p:cNvSpPr txBox="1"/>
          <p:nvPr/>
        </p:nvSpPr>
        <p:spPr>
          <a:xfrm>
            <a:off x="452582" y="572655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マスタースケジュールの作成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40893CE-B9AF-C597-190C-FF22B58B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B00AD3-4FFC-23AF-9E09-85A54463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61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89E96-4985-03B2-7C4A-2E4386F9D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2E58556-7CD8-9D98-A6F5-21672240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41"/>
          <a:stretch>
            <a:fillRect/>
          </a:stretch>
        </p:blipFill>
        <p:spPr>
          <a:xfrm>
            <a:off x="456996" y="1034320"/>
            <a:ext cx="8234422" cy="455432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9CD0305-7C69-05E6-2DC8-D63F865061F1}"/>
              </a:ext>
            </a:extLst>
          </p:cNvPr>
          <p:cNvSpPr/>
          <p:nvPr/>
        </p:nvSpPr>
        <p:spPr>
          <a:xfrm>
            <a:off x="2225098" y="2535706"/>
            <a:ext cx="1417385" cy="6590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4B76E3-4BDE-FF86-D145-9BFA7D49162E}"/>
              </a:ext>
            </a:extLst>
          </p:cNvPr>
          <p:cNvSpPr/>
          <p:nvPr/>
        </p:nvSpPr>
        <p:spPr>
          <a:xfrm>
            <a:off x="2225098" y="3435777"/>
            <a:ext cx="6324602" cy="4012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B6C5B69-4590-B394-9047-38DA937A8F27}"/>
              </a:ext>
            </a:extLst>
          </p:cNvPr>
          <p:cNvSpPr/>
          <p:nvPr/>
        </p:nvSpPr>
        <p:spPr>
          <a:xfrm>
            <a:off x="2225098" y="3899187"/>
            <a:ext cx="1417385" cy="4012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64E7A71-5A03-9649-62BD-BD9F54C6A70B}"/>
              </a:ext>
            </a:extLst>
          </p:cNvPr>
          <p:cNvSpPr/>
          <p:nvPr/>
        </p:nvSpPr>
        <p:spPr>
          <a:xfrm>
            <a:off x="4006861" y="4438089"/>
            <a:ext cx="1015867" cy="3133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10737D-457E-57AD-F372-A0DB5F0CCE18}"/>
              </a:ext>
            </a:extLst>
          </p:cNvPr>
          <p:cNvSpPr txBox="1"/>
          <p:nvPr/>
        </p:nvSpPr>
        <p:spPr>
          <a:xfrm>
            <a:off x="452582" y="572655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マスタースケジュールの作成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8E19750-E532-9526-95DB-80D8F10B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8E637F-D899-741E-3C9F-7AC5B855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05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F89B3-608A-53E2-9218-22227AD47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3748578-5E18-2538-05E1-7758A536A4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39"/>
          <a:stretch>
            <a:fillRect/>
          </a:stretch>
        </p:blipFill>
        <p:spPr>
          <a:xfrm>
            <a:off x="456996" y="1034320"/>
            <a:ext cx="8234422" cy="455443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8FA8540-8461-6376-D87C-0321CA4E0455}"/>
              </a:ext>
            </a:extLst>
          </p:cNvPr>
          <p:cNvSpPr/>
          <p:nvPr/>
        </p:nvSpPr>
        <p:spPr>
          <a:xfrm>
            <a:off x="3865514" y="3286618"/>
            <a:ext cx="1417385" cy="4012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CF031C-CC12-CB8E-5515-92A3E2AA1C44}"/>
              </a:ext>
            </a:extLst>
          </p:cNvPr>
          <p:cNvSpPr txBox="1"/>
          <p:nvPr/>
        </p:nvSpPr>
        <p:spPr>
          <a:xfrm>
            <a:off x="452582" y="572655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マスタースケジュールの作成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89A313E-CED1-8507-4D97-B35E114E0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2026/2/6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FE3410B-2703-D1CF-4ACC-5EFB0D0D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9075-7EA0-408D-ADB8-2021C853686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82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105</TotalTime>
  <Words>108</Words>
  <Application>Microsoft Office PowerPoint</Application>
  <PresentationFormat>画面に合わせる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kanamori-mt</dc:creator>
  <cp:lastModifiedBy>kanamori-mt</cp:lastModifiedBy>
  <cp:revision>3</cp:revision>
  <dcterms:created xsi:type="dcterms:W3CDTF">2026-02-06T09:32:11Z</dcterms:created>
  <dcterms:modified xsi:type="dcterms:W3CDTF">2026-02-06T11:20:07Z</dcterms:modified>
</cp:coreProperties>
</file>