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0" d="100"/>
          <a:sy n="140" d="100"/>
        </p:scale>
        <p:origin x="150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1601BE-8E63-4DBD-ACE4-441E0EF75A39}" type="datetimeFigureOut">
              <a:rPr kumimoji="1" lang="ja-JP" altLang="en-US" smtClean="0"/>
              <a:t>2026/1/10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4E8B04-8D79-4112-9687-0579856478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6930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1D608AD-E31D-2E01-57A3-D6FFB12FCF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BA1E559-5659-44A7-1526-162D7FE205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524BD28-4BA8-EEC7-D3D5-6AF81FE8B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1A8D8-0F57-479C-B167-31BB3116B9AA}" type="datetime1">
              <a:rPr kumimoji="1" lang="ja-JP" altLang="en-US" smtClean="0"/>
              <a:t>2026/1/10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90AFEDD-81E4-52C1-993E-CD06DF18F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280B846-7E74-B4A5-E9BC-299A49A4D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DAC48-AC73-4F61-A038-F290959D77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076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33BEF9D-84EF-E9E0-A4D0-45028374E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09DFE0E-45FA-946B-3575-11701C7D32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5E0D5A5-DD7C-5A9F-3C3B-3CE3C2053D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BB754-129F-4537-89CE-264CD9081EBD}" type="datetime1">
              <a:rPr kumimoji="1" lang="ja-JP" altLang="en-US" smtClean="0"/>
              <a:t>2026/1/10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B3323F3-F15E-915B-FE69-A9D3B1C76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B900E3E-1A07-BD57-1313-897B4CFC1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DAC48-AC73-4F61-A038-F290959D77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7917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682A88E-C5D1-BDDC-3227-B5DDBDBF15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1E8534-4F2E-9DBC-96D2-1CB7FB834A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CAD6EB5-8281-0A3A-D584-FFF6BE9B4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8278C-0E64-4612-A08B-D7862478C571}" type="datetime1">
              <a:rPr kumimoji="1" lang="ja-JP" altLang="en-US" smtClean="0"/>
              <a:t>2026/1/10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B5A3E94-AA39-EF15-4F52-F0DFF89A1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32E4D65-7CDF-0395-D1BB-792E2B80A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DAC48-AC73-4F61-A038-F290959D77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5158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F769D9-B99B-6525-7667-9486AF972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4DC864A-15D1-1FEB-C25D-CBFCC9EAA2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0C7B2A9-CEB2-47D9-78CB-5BDA53E5B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98BA7-FC58-45AB-947C-C0B4C9A39823}" type="datetime1">
              <a:rPr kumimoji="1" lang="ja-JP" altLang="en-US" smtClean="0"/>
              <a:t>2026/1/10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CC690E8-FEAF-C761-ADF8-1E33851E4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8EF640D-B748-241C-138F-E1E69EEC3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DAC48-AC73-4F61-A038-F290959D77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6834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FA0E00-B8AE-9247-8C72-11CB61492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13C5E26-8F82-4CDF-07E6-5171DDE248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D8D350F-651F-76D6-1445-773180D62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D8E89-D932-4228-9663-4329AA40AE29}" type="datetime1">
              <a:rPr kumimoji="1" lang="ja-JP" altLang="en-US" smtClean="0"/>
              <a:t>2026/1/10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3A8E01-315B-047A-55C3-66EE302FD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A33E27E-2F85-A98F-C8E6-73E1230D0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DAC48-AC73-4F61-A038-F290959D77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4543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E5C03A-A50B-8B64-FE2B-47DACBA84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4B4EBCF-E4DE-DAA6-1592-786917C39F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74FBF8D-04CD-E113-AA8C-4CB88A1B31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8E7EECD-2850-DE83-5D07-AA494644C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AE99B-FB46-411F-9B79-4FFF0D37706B}" type="datetime1">
              <a:rPr kumimoji="1" lang="ja-JP" altLang="en-US" smtClean="0"/>
              <a:t>2026/1/10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8D8AF60-30A4-1246-D19F-DD9C9C1CB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1F5D3DF-F274-15C3-08FC-3089F9D6B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DAC48-AC73-4F61-A038-F290959D77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2918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C71EF96-B2FB-561E-0612-51093C246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C35E2B9-6BDF-5D42-DE7F-E6A1C43A12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0CB95FB-C3E5-2F1E-12FE-48103C4696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CF19CB2-0FD0-1AD1-E064-BD6B21024F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A8B4062-E943-7CCD-DCED-02840EC489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01BA569-1E5E-BE03-DDEC-4839F9692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63FC3-54C3-4D0A-BC87-BA2E8E1FB492}" type="datetime1">
              <a:rPr kumimoji="1" lang="ja-JP" altLang="en-US" smtClean="0"/>
              <a:t>2026/1/10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2DBFCF8-FC7C-9049-956F-443728D0F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71AE0C2-09E9-B16E-86E6-2024ACB1D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DAC48-AC73-4F61-A038-F290959D77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8857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3B9C3C-4D18-2C2B-A351-08FBF0620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33A13A3-C6D0-1E61-70A7-F86DED78F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46A7-8092-4CC6-A69F-289B37894901}" type="datetime1">
              <a:rPr kumimoji="1" lang="ja-JP" altLang="en-US" smtClean="0"/>
              <a:t>2026/1/10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9116D39-3261-C8DF-5A86-F35C76951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40B824B-0DBC-A7E4-852E-8F43B185E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DAC48-AC73-4F61-A038-F290959D77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5614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A5D4B87-8E9B-9016-FB6A-3A7652771F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448800" y="0"/>
            <a:ext cx="2743200" cy="365125"/>
          </a:xfrm>
        </p:spPr>
        <p:txBody>
          <a:bodyPr/>
          <a:lstStyle>
            <a:lvl1pPr algn="r">
              <a:defRPr/>
            </a:lvl1pPr>
          </a:lstStyle>
          <a:p>
            <a:pPr algn="r"/>
            <a:fld id="{470BA1B9-4913-4FB5-91EF-A4B859840044}" type="datetime1">
              <a:rPr lang="ja-JP" altLang="en-US" smtClean="0"/>
              <a:pPr/>
              <a:t>2026/1/10</a:t>
            </a:fld>
            <a:endParaRPr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F70E340-E46B-3730-A996-02F8076F8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2DA1FE9-2C39-80E3-2CCD-D8BC4BDA1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387DAC48-AC73-4F61-A038-F290959D77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3280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62854A-4FF5-29CA-61B7-A77ACCE80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04B6016-AD6A-E875-8A06-103F7F9D2B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CF98033-7939-A578-90B2-624943BD53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FABF5A7-D9A2-2B28-2C97-00842D3D82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20EF6-CDE2-4841-8F15-FA2BCEB7D914}" type="datetime1">
              <a:rPr kumimoji="1" lang="ja-JP" altLang="en-US" smtClean="0"/>
              <a:t>2026/1/10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C4189D3-70A1-EF7E-E50B-7B96FD6779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551D2C4-B6DF-77D1-2293-D661B986E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DAC48-AC73-4F61-A038-F290959D77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6333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6AE7E-C7F5-336E-44B1-29972196B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D2E0618-7955-E4C2-2AA3-E5C9FC2D44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A836B30-A457-DA6B-49DA-895FB1ECA0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9FFFC1D-C4A7-3B9B-1015-C3FF16564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A2CDC-5E8E-4959-9FE3-BDABA2872774}" type="datetime1">
              <a:rPr kumimoji="1" lang="ja-JP" altLang="en-US" smtClean="0"/>
              <a:t>2026/1/10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F185D84-422B-68CC-FCE0-87B7F2544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67AFC8E-FD16-83E4-A5A0-9AB0B8047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DAC48-AC73-4F61-A038-F290959D77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5857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BA873A5-58B9-21E1-705F-A49B0E3BE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35814EB-AD10-2012-4402-BC20C404BE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57D4ECD-F5AD-DA65-85D8-B1FD88BCF0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E7902-80FA-496C-ADC6-419970FBD48F}" type="datetime1">
              <a:rPr kumimoji="1" lang="ja-JP" altLang="en-US" smtClean="0"/>
              <a:t>2026/1/10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CFBE5-5EFB-F1C8-704E-E37CC6EA39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3D882D8-DF68-366D-76F4-404998730A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DAC48-AC73-4F61-A038-F290959D77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3954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グラフィカル ユーザー インターフェイス, アプリケーション">
            <a:extLst>
              <a:ext uri="{FF2B5EF4-FFF2-40B4-BE49-F238E27FC236}">
                <a16:creationId xmlns:a16="http://schemas.microsoft.com/office/drawing/2014/main" id="{3F24B367-34CC-BEEF-9DF9-E91B72300F9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53573"/>
          <a:stretch>
            <a:fillRect/>
          </a:stretch>
        </p:blipFill>
        <p:spPr>
          <a:xfrm>
            <a:off x="746985" y="1802487"/>
            <a:ext cx="7816857" cy="3901002"/>
          </a:xfrm>
          <a:prstGeom prst="rect">
            <a:avLst/>
          </a:prstGeom>
        </p:spPr>
      </p:pic>
      <p:pic>
        <p:nvPicPr>
          <p:cNvPr id="5" name="図 4" descr="テーブル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C2224005-4B9E-2242-3ED4-1AA1AB714E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04198" y="1703811"/>
            <a:ext cx="2767225" cy="1827413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2432BD4-FE14-4276-AEC4-816F3401E658}"/>
              </a:ext>
            </a:extLst>
          </p:cNvPr>
          <p:cNvSpPr txBox="1"/>
          <p:nvPr/>
        </p:nvSpPr>
        <p:spPr>
          <a:xfrm>
            <a:off x="315764" y="453911"/>
            <a:ext cx="4339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販売価格の価格変更履歴タブがない場合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C1744B6-2698-BF29-0B40-F5618ACBAADB}"/>
              </a:ext>
            </a:extLst>
          </p:cNvPr>
          <p:cNvSpPr txBox="1"/>
          <p:nvPr/>
        </p:nvSpPr>
        <p:spPr>
          <a:xfrm>
            <a:off x="493648" y="1027174"/>
            <a:ext cx="84433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/>
              <a:t>販売台帳ー</a:t>
            </a:r>
            <a:r>
              <a:rPr kumimoji="1" lang="en-US" altLang="ja-JP" sz="1400" dirty="0"/>
              <a:t>【</a:t>
            </a:r>
            <a:r>
              <a:rPr kumimoji="1" lang="ja-JP" altLang="en-US" sz="1400" dirty="0"/>
              <a:t>価格変更履歴</a:t>
            </a:r>
            <a:r>
              <a:rPr kumimoji="1" lang="en-US" altLang="ja-JP" sz="1400" dirty="0"/>
              <a:t>】</a:t>
            </a:r>
            <a:r>
              <a:rPr kumimoji="1" lang="ja-JP" altLang="en-US" sz="1400" dirty="0"/>
              <a:t>タブが無い物件の場合、ユーザー追加項目定義の再適用を行って下さい。</a:t>
            </a:r>
          </a:p>
        </p:txBody>
      </p:sp>
      <p:sp>
        <p:nvSpPr>
          <p:cNvPr id="8" name="吹き出し: 四角形 7">
            <a:extLst>
              <a:ext uri="{FF2B5EF4-FFF2-40B4-BE49-F238E27FC236}">
                <a16:creationId xmlns:a16="http://schemas.microsoft.com/office/drawing/2014/main" id="{FD8DEBC6-45AC-0CB1-BF05-366434641D41}"/>
              </a:ext>
            </a:extLst>
          </p:cNvPr>
          <p:cNvSpPr/>
          <p:nvPr/>
        </p:nvSpPr>
        <p:spPr>
          <a:xfrm>
            <a:off x="6963323" y="3387885"/>
            <a:ext cx="1677496" cy="307777"/>
          </a:xfrm>
          <a:prstGeom prst="wedgeRectCallout">
            <a:avLst>
              <a:gd name="adj1" fmla="val 83088"/>
              <a:gd name="adj2" fmla="val -529962"/>
            </a:avLst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kumimoji="1" lang="ja-JP" altLang="en-US">
              <a:ln w="19050">
                <a:solidFill>
                  <a:srgbClr val="FF0000"/>
                </a:solidFill>
              </a:ln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46D48180-DE71-57AC-79EC-258B6A5771F0}"/>
              </a:ext>
            </a:extLst>
          </p:cNvPr>
          <p:cNvSpPr/>
          <p:nvPr/>
        </p:nvSpPr>
        <p:spPr>
          <a:xfrm>
            <a:off x="11087771" y="1789331"/>
            <a:ext cx="414440" cy="25904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kumimoji="1" lang="ja-JP" altLang="en-US">
              <a:ln w="38100">
                <a:solidFill>
                  <a:schemeClr val="tx1"/>
                </a:solidFill>
              </a:ln>
              <a:noFill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1EDD74A-0C98-E54B-44BE-CC6166491375}"/>
              </a:ext>
            </a:extLst>
          </p:cNvPr>
          <p:cNvSpPr/>
          <p:nvPr/>
        </p:nvSpPr>
        <p:spPr>
          <a:xfrm>
            <a:off x="10081271" y="2454848"/>
            <a:ext cx="1903308" cy="21051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kumimoji="1" lang="ja-JP" altLang="en-US">
              <a:ln w="38100">
                <a:solidFill>
                  <a:schemeClr val="tx1"/>
                </a:solidFill>
              </a:ln>
              <a:noFill/>
            </a:endParaRPr>
          </a:p>
        </p:txBody>
      </p:sp>
      <p:sp>
        <p:nvSpPr>
          <p:cNvPr id="11" name="日付プレースホルダー 10">
            <a:extLst>
              <a:ext uri="{FF2B5EF4-FFF2-40B4-BE49-F238E27FC236}">
                <a16:creationId xmlns:a16="http://schemas.microsoft.com/office/drawing/2014/main" id="{7AA7E64E-40B1-08F9-3845-13951D3C1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07D99-C23B-4398-83BC-B98B2828EA0A}" type="datetime1">
              <a:rPr kumimoji="1" lang="ja-JP" altLang="en-US" smtClean="0"/>
              <a:t>2026/1/10</a:t>
            </a:fld>
            <a:endParaRPr kumimoji="1" lang="ja-JP" altLang="en-US"/>
          </a:p>
        </p:txBody>
      </p:sp>
      <p:sp>
        <p:nvSpPr>
          <p:cNvPr id="12" name="スライド番号プレースホルダー 11">
            <a:extLst>
              <a:ext uri="{FF2B5EF4-FFF2-40B4-BE49-F238E27FC236}">
                <a16:creationId xmlns:a16="http://schemas.microsoft.com/office/drawing/2014/main" id="{EE08F47D-BDC1-AF39-63E1-6932DA770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DAC48-AC73-4F61-A038-F290959D776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46600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37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満和 金森</dc:creator>
  <cp:lastModifiedBy>満和 金森</cp:lastModifiedBy>
  <cp:revision>1</cp:revision>
  <dcterms:created xsi:type="dcterms:W3CDTF">2026-01-10T05:06:19Z</dcterms:created>
  <dcterms:modified xsi:type="dcterms:W3CDTF">2026-01-10T05:24:20Z</dcterms:modified>
</cp:coreProperties>
</file>