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56" r:id="rId4"/>
    <p:sldId id="257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BA9DCF-CDE1-99D3-E325-86963F1A6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54574A4-A53E-12DB-11C2-1B97448E6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FE8CAF-55CD-D297-EA19-E15E9FD4D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D61F-76E3-4609-BB6B-0B019EBC2A20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89590A-357F-0A59-C41C-CF92604D9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F158B2-42C5-7DA7-08C7-2AD70036B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D983-C3FB-40DF-A990-3D178E5FBB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42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482D55-7E2D-AA54-1985-7ED5A2837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C5F2EC7-8BDD-946F-2262-525648FD5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1734DC-A60E-315F-E9BB-9197976C7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D61F-76E3-4609-BB6B-0B019EBC2A20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B9E3E5-3FAF-D731-2266-4D40A7180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2D98DE-F82B-0013-8CF3-4D8F22B4D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D983-C3FB-40DF-A990-3D178E5FBB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920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7769797-F6BB-99D3-B884-A6A8167F78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32623EA-8164-F883-5145-6238F5108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FA3493-5F50-E91B-C14B-88B92A9B6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D61F-76E3-4609-BB6B-0B019EBC2A20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FF717D-A571-6328-50B3-27D318F9B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80B8FE-ADAD-8B24-6162-955E26BE5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D983-C3FB-40DF-A990-3D178E5FBB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732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FFF025-61AD-C591-7778-E1EFA292C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613640-17CC-11E9-F4D7-029281BC4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A35C24-62BB-5D84-D201-4D966019E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D61F-76E3-4609-BB6B-0B019EBC2A20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0A6A17-02C6-2D61-1351-1E9EF214A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3028A6-BB6C-6016-D52C-A0A8FB4C8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D983-C3FB-40DF-A990-3D178E5FBB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243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A31C5C-F743-2A64-4EF0-C7E6333A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C63B03C-63D0-2449-4277-5F0DD1BCB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D17D81-13AB-298F-F88A-1E0CA4006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D61F-76E3-4609-BB6B-0B019EBC2A20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BC505C-2E8A-1839-996D-03E36774B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0A5A59-0D88-8106-0249-4229588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D983-C3FB-40DF-A990-3D178E5FBB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610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871163-3D4C-1B52-D9B9-0CB663997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8B9B3A-DF09-47E2-3173-07AF728B4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727AD6A-0E55-9D52-0459-04F837F52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ADFAA46-7FD4-F77F-49CB-5D1BC7EE2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D61F-76E3-4609-BB6B-0B019EBC2A20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ED8E6E0-FBB1-9009-5C0B-01F4CFB6C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1161BB3-01A2-BDF3-55B4-D86A7CC61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D983-C3FB-40DF-A990-3D178E5FBB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377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B2ABFD-782B-6046-A07A-4D673C0CB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758073-4D36-B235-3528-DBF6C317C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406617E-DBF7-7C82-79D0-1B78B8CC6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B67345B-ADB3-52D2-4BB8-95122655C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F49628C-C21A-15FF-30F2-87774837DD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A07ED5C-BC27-737C-DF1D-C7B194659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D61F-76E3-4609-BB6B-0B019EBC2A20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6BE0D35-E73A-DE08-1EA9-8488E515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7BC97E8-7AC5-FA94-ACF1-992D7869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D983-C3FB-40DF-A990-3D178E5FBB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21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42A94D-8CD5-E38C-280C-F918BCCB1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E76E312-F28E-1249-77D2-9F2FD7A9D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D61F-76E3-4609-BB6B-0B019EBC2A20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39E3E9E-5EBB-788C-6E3D-E944BD88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23BAC65-8567-7078-BAA8-274AE4A0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D983-C3FB-40DF-A990-3D178E5FBB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197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C1219BC-1E0C-437C-26FA-17530D69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D61F-76E3-4609-BB6B-0B019EBC2A20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3F2D10-971C-B330-CFB8-B45B6862B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6972AB-44C5-E637-D92A-E4F5F14EB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D983-C3FB-40DF-A990-3D178E5FBB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87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363E90-9C66-62A6-E304-09182045C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CFAFF8-25F1-1C7A-6A36-957C8DCB3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7C0F265-66D2-90A2-5742-1C21F66F2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AD9BD7E-2648-F665-427E-E9DA1D4C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D61F-76E3-4609-BB6B-0B019EBC2A20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029C75F-E0E7-FF23-0844-62D48D2B7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057E651-C58A-1DC5-D63B-C290171DB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D983-C3FB-40DF-A990-3D178E5FBB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995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E0A2E1-28E6-FBB1-132A-76302AF91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ED3B9C7-81BF-A814-63DC-335D3DC64B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F2A9088-A00D-7D05-885A-FB2D723BF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69FE4A6-9233-1094-9CBB-25D883F45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D61F-76E3-4609-BB6B-0B019EBC2A20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AC17ED7-54D7-A0F7-CAA0-CF04075E6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86CE06A-AB9A-9BF2-2CF8-C244283FA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D983-C3FB-40DF-A990-3D178E5FBB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45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5578137-7742-4032-D473-D7441B95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16D847A-51E0-C4EF-3303-C3CE29832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A946C2-E5D4-E2F8-5799-31699B64D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2D61F-76E3-4609-BB6B-0B019EBC2A20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8C8247-C9D6-0960-E3A2-126677644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9DCFFB-23C2-F8E2-4A69-953B56A92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BD983-C3FB-40DF-A990-3D178E5FBB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48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FFFCC-B3F5-7EEC-6B37-B3E3A28FF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46F2C8B-CFCA-1706-94A9-6A55CFDD3B39}"/>
              </a:ext>
            </a:extLst>
          </p:cNvPr>
          <p:cNvSpPr txBox="1"/>
          <p:nvPr/>
        </p:nvSpPr>
        <p:spPr>
          <a:xfrm>
            <a:off x="2310348" y="1293092"/>
            <a:ext cx="7571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販売</a:t>
            </a:r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引渡承認願のチェック箇所</a:t>
            </a:r>
          </a:p>
        </p:txBody>
      </p:sp>
    </p:spTree>
    <p:extLst>
      <p:ext uri="{BB962C8B-B14F-4D97-AF65-F5344CB8AC3E}">
        <p14:creationId xmlns:p14="http://schemas.microsoft.com/office/powerpoint/2010/main" val="649133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2010B-33C5-8CB5-9504-4BF5B9890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テーブル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713DBB5-C491-EF3D-25A8-E22A2C8F4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819"/>
            <a:ext cx="12192000" cy="6082362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13CF56F-6FB7-03D8-6350-A6C0914C2F0B}"/>
              </a:ext>
            </a:extLst>
          </p:cNvPr>
          <p:cNvSpPr/>
          <p:nvPr/>
        </p:nvSpPr>
        <p:spPr>
          <a:xfrm>
            <a:off x="3105458" y="2468358"/>
            <a:ext cx="1138238" cy="3524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吹き出し: 折線 4">
            <a:extLst>
              <a:ext uri="{FF2B5EF4-FFF2-40B4-BE49-F238E27FC236}">
                <a16:creationId xmlns:a16="http://schemas.microsoft.com/office/drawing/2014/main" id="{BC36A73E-B260-5669-288A-3767101582E3}"/>
              </a:ext>
            </a:extLst>
          </p:cNvPr>
          <p:cNvSpPr/>
          <p:nvPr/>
        </p:nvSpPr>
        <p:spPr>
          <a:xfrm>
            <a:off x="4353539" y="1568784"/>
            <a:ext cx="2295525" cy="423862"/>
          </a:xfrm>
          <a:prstGeom prst="borderCallout2">
            <a:avLst>
              <a:gd name="adj1" fmla="val 19874"/>
              <a:gd name="adj2" fmla="val 0"/>
              <a:gd name="adj3" fmla="val 18750"/>
              <a:gd name="adj4" fmla="val -16667"/>
              <a:gd name="adj5" fmla="val 194523"/>
              <a:gd name="adj6" fmla="val -3012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 dirty="0">
                <a:solidFill>
                  <a:schemeClr val="bg1">
                    <a:lumMod val="50000"/>
                  </a:schemeClr>
                </a:solidFill>
              </a:rPr>
              <a:t>入力後、出力して</a:t>
            </a:r>
            <a:r>
              <a:rPr kumimoji="1" lang="ja-JP" altLang="en-US" sz="1100" b="1" dirty="0">
                <a:solidFill>
                  <a:srgbClr val="FF0000"/>
                </a:solidFill>
              </a:rPr>
              <a:t>入力内容を確認</a:t>
            </a:r>
          </a:p>
        </p:txBody>
      </p:sp>
    </p:spTree>
    <p:extLst>
      <p:ext uri="{BB962C8B-B14F-4D97-AF65-F5344CB8AC3E}">
        <p14:creationId xmlns:p14="http://schemas.microsoft.com/office/powerpoint/2010/main" val="1198865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タイムライン&#10;&#10;AI 生成コンテンツは誤りを含む可能性があります。">
            <a:extLst>
              <a:ext uri="{FF2B5EF4-FFF2-40B4-BE49-F238E27FC236}">
                <a16:creationId xmlns:a16="http://schemas.microsoft.com/office/drawing/2014/main" id="{CCE35629-A68E-5537-4D91-6F1252CA6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373"/>
            <a:ext cx="12192000" cy="6082362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F65ABEB-7EE2-947F-F67C-784DA40859FB}"/>
              </a:ext>
            </a:extLst>
          </p:cNvPr>
          <p:cNvSpPr/>
          <p:nvPr/>
        </p:nvSpPr>
        <p:spPr>
          <a:xfrm>
            <a:off x="3019425" y="2021206"/>
            <a:ext cx="539115" cy="67055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531D2CC-35BE-3107-C155-7917220BB028}"/>
              </a:ext>
            </a:extLst>
          </p:cNvPr>
          <p:cNvSpPr/>
          <p:nvPr/>
        </p:nvSpPr>
        <p:spPr>
          <a:xfrm>
            <a:off x="5201265" y="2021206"/>
            <a:ext cx="818535" cy="74580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吹き出し: 折線 10">
            <a:extLst>
              <a:ext uri="{FF2B5EF4-FFF2-40B4-BE49-F238E27FC236}">
                <a16:creationId xmlns:a16="http://schemas.microsoft.com/office/drawing/2014/main" id="{13276E3C-197C-B389-5339-684148E36409}"/>
              </a:ext>
            </a:extLst>
          </p:cNvPr>
          <p:cNvSpPr/>
          <p:nvPr/>
        </p:nvSpPr>
        <p:spPr>
          <a:xfrm>
            <a:off x="6499860" y="1410653"/>
            <a:ext cx="2295525" cy="423862"/>
          </a:xfrm>
          <a:prstGeom prst="borderCallout2">
            <a:avLst>
              <a:gd name="adj1" fmla="val 19874"/>
              <a:gd name="adj2" fmla="val 0"/>
              <a:gd name="adj3" fmla="val 18750"/>
              <a:gd name="adj4" fmla="val -16667"/>
              <a:gd name="adj5" fmla="val 144534"/>
              <a:gd name="adj6" fmla="val -14578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 dirty="0">
                <a:solidFill>
                  <a:schemeClr val="bg1">
                    <a:lumMod val="50000"/>
                  </a:schemeClr>
                </a:solidFill>
              </a:rPr>
              <a:t>契約書と確認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F960435-A189-E455-9D81-7407A1D401BA}"/>
              </a:ext>
            </a:extLst>
          </p:cNvPr>
          <p:cNvCxnSpPr/>
          <p:nvPr/>
        </p:nvCxnSpPr>
        <p:spPr>
          <a:xfrm flipV="1">
            <a:off x="5539740" y="1541548"/>
            <a:ext cx="960120" cy="4276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78F2659-BE06-0E40-91A6-CD409B1D3879}"/>
              </a:ext>
            </a:extLst>
          </p:cNvPr>
          <p:cNvSpPr/>
          <p:nvPr/>
        </p:nvSpPr>
        <p:spPr>
          <a:xfrm>
            <a:off x="1986116" y="3175819"/>
            <a:ext cx="1572424" cy="50464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EF06E48-130A-4A17-CF8B-8C7DBDD850C5}"/>
              </a:ext>
            </a:extLst>
          </p:cNvPr>
          <p:cNvSpPr/>
          <p:nvPr/>
        </p:nvSpPr>
        <p:spPr>
          <a:xfrm>
            <a:off x="8211504" y="3175819"/>
            <a:ext cx="1138236" cy="66466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吹き出し: 折線 15">
            <a:extLst>
              <a:ext uri="{FF2B5EF4-FFF2-40B4-BE49-F238E27FC236}">
                <a16:creationId xmlns:a16="http://schemas.microsoft.com/office/drawing/2014/main" id="{8DEB5BA4-FBD4-4E73-3019-1F9A1716C32F}"/>
              </a:ext>
            </a:extLst>
          </p:cNvPr>
          <p:cNvSpPr/>
          <p:nvPr/>
        </p:nvSpPr>
        <p:spPr>
          <a:xfrm>
            <a:off x="8925540" y="2484587"/>
            <a:ext cx="2295525" cy="423862"/>
          </a:xfrm>
          <a:prstGeom prst="borderCallout2">
            <a:avLst>
              <a:gd name="adj1" fmla="val 19874"/>
              <a:gd name="adj2" fmla="val 0"/>
              <a:gd name="adj3" fmla="val 18750"/>
              <a:gd name="adj4" fmla="val -16667"/>
              <a:gd name="adj5" fmla="val 190927"/>
              <a:gd name="adj6" fmla="val -23892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 dirty="0">
                <a:solidFill>
                  <a:schemeClr val="bg1">
                    <a:lumMod val="50000"/>
                  </a:schemeClr>
                </a:solidFill>
              </a:rPr>
              <a:t>精算書と確認</a:t>
            </a:r>
            <a:endParaRPr kumimoji="1" lang="ja-JP" altLang="en-US" sz="1100" b="1" dirty="0">
              <a:solidFill>
                <a:srgbClr val="FF0000"/>
              </a:solidFill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04D703BC-CE9A-EA45-99E9-B927697F2ED6}"/>
              </a:ext>
            </a:extLst>
          </p:cNvPr>
          <p:cNvCxnSpPr>
            <a:cxnSpLocks/>
          </p:cNvCxnSpPr>
          <p:nvPr/>
        </p:nvCxnSpPr>
        <p:spPr>
          <a:xfrm flipV="1">
            <a:off x="8422790" y="2583427"/>
            <a:ext cx="482916" cy="56371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5F33E7E-1974-F238-9598-D3949324169C}"/>
              </a:ext>
            </a:extLst>
          </p:cNvPr>
          <p:cNvSpPr/>
          <p:nvPr/>
        </p:nvSpPr>
        <p:spPr>
          <a:xfrm>
            <a:off x="3019425" y="4283393"/>
            <a:ext cx="615315" cy="17430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55D0112-442E-47E6-F5D2-E58F6E7C9981}"/>
              </a:ext>
            </a:extLst>
          </p:cNvPr>
          <p:cNvSpPr/>
          <p:nvPr/>
        </p:nvSpPr>
        <p:spPr>
          <a:xfrm>
            <a:off x="3019425" y="5030153"/>
            <a:ext cx="615315" cy="17430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0F4DA2F-9C3E-4F88-98DD-F3F656D62466}"/>
              </a:ext>
            </a:extLst>
          </p:cNvPr>
          <p:cNvSpPr/>
          <p:nvPr/>
        </p:nvSpPr>
        <p:spPr>
          <a:xfrm>
            <a:off x="7759065" y="4291013"/>
            <a:ext cx="1613535" cy="17430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4795101-714C-049D-8B86-53BE4D82D267}"/>
              </a:ext>
            </a:extLst>
          </p:cNvPr>
          <p:cNvSpPr/>
          <p:nvPr/>
        </p:nvSpPr>
        <p:spPr>
          <a:xfrm>
            <a:off x="7759065" y="5023485"/>
            <a:ext cx="1613535" cy="17430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4300AE0-A56B-C6B1-9DEA-8C2E7BAAAA39}"/>
              </a:ext>
            </a:extLst>
          </p:cNvPr>
          <p:cNvSpPr/>
          <p:nvPr/>
        </p:nvSpPr>
        <p:spPr>
          <a:xfrm>
            <a:off x="10296525" y="4283392"/>
            <a:ext cx="1613535" cy="174307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4144B67-51CB-AA17-3F72-86D074F3F875}"/>
              </a:ext>
            </a:extLst>
          </p:cNvPr>
          <p:cNvSpPr/>
          <p:nvPr/>
        </p:nvSpPr>
        <p:spPr>
          <a:xfrm>
            <a:off x="10296525" y="5008244"/>
            <a:ext cx="1613535" cy="174307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吹き出し: 折線 25">
            <a:extLst>
              <a:ext uri="{FF2B5EF4-FFF2-40B4-BE49-F238E27FC236}">
                <a16:creationId xmlns:a16="http://schemas.microsoft.com/office/drawing/2014/main" id="{6F3E3310-CA96-6AD6-F982-CC715BD97BB4}"/>
              </a:ext>
            </a:extLst>
          </p:cNvPr>
          <p:cNvSpPr/>
          <p:nvPr/>
        </p:nvSpPr>
        <p:spPr>
          <a:xfrm>
            <a:off x="9349740" y="5943765"/>
            <a:ext cx="2446020" cy="423862"/>
          </a:xfrm>
          <a:prstGeom prst="borderCallout2">
            <a:avLst>
              <a:gd name="adj1" fmla="val -1699"/>
              <a:gd name="adj2" fmla="val 10954"/>
              <a:gd name="adj3" fmla="val -177205"/>
              <a:gd name="adj4" fmla="val 21548"/>
              <a:gd name="adj5" fmla="val -369973"/>
              <a:gd name="adj6" fmla="val 4090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 dirty="0">
                <a:solidFill>
                  <a:schemeClr val="bg1">
                    <a:lumMod val="50000"/>
                  </a:schemeClr>
                </a:solidFill>
              </a:rPr>
              <a:t>未入金の場合、空欄になっているか</a:t>
            </a:r>
            <a:endParaRPr kumimoji="1" lang="ja-JP" altLang="en-US" sz="1100" b="1" dirty="0">
              <a:solidFill>
                <a:srgbClr val="FF0000"/>
              </a:solidFill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F914C70D-0EDA-FC49-3345-75F3ADEB4FD8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9852660" y="5095398"/>
            <a:ext cx="443865" cy="12351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586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F2CF2-80DE-8568-3BF1-CDF822BF5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302CC1FC-CDBE-2891-D0E3-7D6A182C1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303"/>
            <a:ext cx="12192000" cy="6082362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8BC55ED-494B-FD60-D0C9-0FDFBA19853D}"/>
              </a:ext>
            </a:extLst>
          </p:cNvPr>
          <p:cNvSpPr/>
          <p:nvPr/>
        </p:nvSpPr>
        <p:spPr>
          <a:xfrm>
            <a:off x="1964670" y="1948970"/>
            <a:ext cx="817859" cy="130550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72A0337-55F6-30FA-737D-2FEC90B40360}"/>
              </a:ext>
            </a:extLst>
          </p:cNvPr>
          <p:cNvSpPr/>
          <p:nvPr/>
        </p:nvSpPr>
        <p:spPr>
          <a:xfrm>
            <a:off x="3823950" y="1948970"/>
            <a:ext cx="1057275" cy="133254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154DE85-E97F-3131-F999-502F95A5D937}"/>
              </a:ext>
            </a:extLst>
          </p:cNvPr>
          <p:cNvSpPr/>
          <p:nvPr/>
        </p:nvSpPr>
        <p:spPr>
          <a:xfrm>
            <a:off x="5876924" y="1948970"/>
            <a:ext cx="1118236" cy="133254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D25321F-29EA-727A-CECC-562FF2D3B514}"/>
              </a:ext>
            </a:extLst>
          </p:cNvPr>
          <p:cNvSpPr/>
          <p:nvPr/>
        </p:nvSpPr>
        <p:spPr>
          <a:xfrm>
            <a:off x="6995160" y="2291870"/>
            <a:ext cx="502920" cy="98964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AC89FE4-53D4-652E-467A-C6D4B0D448D1}"/>
              </a:ext>
            </a:extLst>
          </p:cNvPr>
          <p:cNvSpPr/>
          <p:nvPr/>
        </p:nvSpPr>
        <p:spPr>
          <a:xfrm>
            <a:off x="3068341" y="3584796"/>
            <a:ext cx="577216" cy="1981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吹き出し: 折線 9">
            <a:extLst>
              <a:ext uri="{FF2B5EF4-FFF2-40B4-BE49-F238E27FC236}">
                <a16:creationId xmlns:a16="http://schemas.microsoft.com/office/drawing/2014/main" id="{24AFA36F-C44D-B744-036E-ADF27D05DA63}"/>
              </a:ext>
            </a:extLst>
          </p:cNvPr>
          <p:cNvSpPr/>
          <p:nvPr/>
        </p:nvSpPr>
        <p:spPr>
          <a:xfrm>
            <a:off x="4628443" y="3471925"/>
            <a:ext cx="2295525" cy="423862"/>
          </a:xfrm>
          <a:prstGeom prst="borderCallout2">
            <a:avLst>
              <a:gd name="adj1" fmla="val 19874"/>
              <a:gd name="adj2" fmla="val 0"/>
              <a:gd name="adj3" fmla="val 18750"/>
              <a:gd name="adj4" fmla="val -16667"/>
              <a:gd name="adj5" fmla="val 56096"/>
              <a:gd name="adj6" fmla="val -3876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 dirty="0">
                <a:solidFill>
                  <a:srgbClr val="FF0000"/>
                </a:solidFill>
              </a:rPr>
              <a:t>決済確認書と同額か</a:t>
            </a:r>
            <a:r>
              <a:rPr kumimoji="1" lang="ja-JP" altLang="en-US" sz="1100" b="1" dirty="0">
                <a:solidFill>
                  <a:schemeClr val="bg1">
                    <a:lumMod val="50000"/>
                  </a:schemeClr>
                </a:solidFill>
              </a:rPr>
              <a:t>確認</a:t>
            </a:r>
            <a:endParaRPr kumimoji="1" lang="ja-JP" altLang="en-US" sz="1100" b="1" dirty="0">
              <a:solidFill>
                <a:srgbClr val="FF0000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3284D49-24CC-8129-FB55-56B89B0ED48E}"/>
              </a:ext>
            </a:extLst>
          </p:cNvPr>
          <p:cNvSpPr/>
          <p:nvPr/>
        </p:nvSpPr>
        <p:spPr>
          <a:xfrm>
            <a:off x="1673542" y="4588932"/>
            <a:ext cx="1057275" cy="133254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吹き出し: 折線 11">
            <a:extLst>
              <a:ext uri="{FF2B5EF4-FFF2-40B4-BE49-F238E27FC236}">
                <a16:creationId xmlns:a16="http://schemas.microsoft.com/office/drawing/2014/main" id="{FE7F6EC6-9876-676A-F6F2-BBBDD520129C}"/>
              </a:ext>
            </a:extLst>
          </p:cNvPr>
          <p:cNvSpPr/>
          <p:nvPr/>
        </p:nvSpPr>
        <p:spPr>
          <a:xfrm>
            <a:off x="3356949" y="6110766"/>
            <a:ext cx="2295525" cy="423862"/>
          </a:xfrm>
          <a:prstGeom prst="borderCallout2">
            <a:avLst>
              <a:gd name="adj1" fmla="val 19874"/>
              <a:gd name="adj2" fmla="val 0"/>
              <a:gd name="adj3" fmla="val 18750"/>
              <a:gd name="adj4" fmla="val -16667"/>
              <a:gd name="adj5" fmla="val -43650"/>
              <a:gd name="adj6" fmla="val -3961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 dirty="0">
                <a:solidFill>
                  <a:srgbClr val="FF0000"/>
                </a:solidFill>
              </a:rPr>
              <a:t>発行日は回収予定日と同日か</a:t>
            </a:r>
            <a:r>
              <a:rPr kumimoji="1" lang="ja-JP" altLang="en-US" sz="1100" b="1" dirty="0">
                <a:solidFill>
                  <a:schemeClr val="bg1">
                    <a:lumMod val="50000"/>
                  </a:schemeClr>
                </a:solidFill>
              </a:rPr>
              <a:t>確認</a:t>
            </a:r>
            <a:endParaRPr kumimoji="1" lang="ja-JP" altLang="en-US" sz="1100" b="1" dirty="0">
              <a:solidFill>
                <a:srgbClr val="FF0000"/>
              </a:solidFill>
            </a:endParaRPr>
          </a:p>
        </p:txBody>
      </p:sp>
      <p:sp>
        <p:nvSpPr>
          <p:cNvPr id="13" name="吹き出し: 折線 12">
            <a:extLst>
              <a:ext uri="{FF2B5EF4-FFF2-40B4-BE49-F238E27FC236}">
                <a16:creationId xmlns:a16="http://schemas.microsoft.com/office/drawing/2014/main" id="{DB958314-5229-07B4-76B5-6A8A19DE9ED1}"/>
              </a:ext>
            </a:extLst>
          </p:cNvPr>
          <p:cNvSpPr/>
          <p:nvPr/>
        </p:nvSpPr>
        <p:spPr>
          <a:xfrm>
            <a:off x="8367158" y="3005138"/>
            <a:ext cx="2295525" cy="423862"/>
          </a:xfrm>
          <a:prstGeom prst="borderCallout2">
            <a:avLst>
              <a:gd name="adj1" fmla="val 19874"/>
              <a:gd name="adj2" fmla="val 0"/>
              <a:gd name="adj3" fmla="val 18750"/>
              <a:gd name="adj4" fmla="val -16667"/>
              <a:gd name="adj5" fmla="val 56096"/>
              <a:gd name="adj6" fmla="val -4218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100" b="1" dirty="0">
                <a:solidFill>
                  <a:srgbClr val="FF0000"/>
                </a:solidFill>
              </a:rPr>
              <a:t>※</a:t>
            </a:r>
            <a:r>
              <a:rPr kumimoji="1" lang="ja-JP" altLang="en-US" sz="1100" b="1" dirty="0">
                <a:solidFill>
                  <a:srgbClr val="FF0000"/>
                </a:solidFill>
              </a:rPr>
              <a:t>請求入力をすると自動的に済にチェックがつきます</a:t>
            </a:r>
          </a:p>
        </p:txBody>
      </p:sp>
    </p:spTree>
    <p:extLst>
      <p:ext uri="{BB962C8B-B14F-4D97-AF65-F5344CB8AC3E}">
        <p14:creationId xmlns:p14="http://schemas.microsoft.com/office/powerpoint/2010/main" val="185134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59</Words>
  <Application>Microsoft Office PowerPoint</Application>
  <PresentationFormat>ワイド画面</PresentationFormat>
  <Paragraphs>9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kanamori-mt</dc:creator>
  <cp:lastModifiedBy>皆川優</cp:lastModifiedBy>
  <cp:revision>2</cp:revision>
  <dcterms:created xsi:type="dcterms:W3CDTF">2026-02-03T05:44:47Z</dcterms:created>
  <dcterms:modified xsi:type="dcterms:W3CDTF">2026-02-03T08:14:21Z</dcterms:modified>
</cp:coreProperties>
</file>